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C83A8-A8EB-4E63-BF92-5DF4E8699BE2}" type="datetimeFigureOut">
              <a:rPr lang="en-US" smtClean="0"/>
              <a:pPr/>
              <a:t>5/24/2020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DF246-F99E-4B83-BC7E-D93F3B661A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C83A8-A8EB-4E63-BF92-5DF4E8699BE2}" type="datetimeFigureOut">
              <a:rPr lang="en-US" smtClean="0"/>
              <a:pPr/>
              <a:t>5/24/2020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DF246-F99E-4B83-BC7E-D93F3B661A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C83A8-A8EB-4E63-BF92-5DF4E8699BE2}" type="datetimeFigureOut">
              <a:rPr lang="en-US" smtClean="0"/>
              <a:pPr/>
              <a:t>5/24/2020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DF246-F99E-4B83-BC7E-D93F3B661A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C83A8-A8EB-4E63-BF92-5DF4E8699BE2}" type="datetimeFigureOut">
              <a:rPr lang="en-US" smtClean="0"/>
              <a:pPr/>
              <a:t>5/24/2020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DF246-F99E-4B83-BC7E-D93F3B661A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C83A8-A8EB-4E63-BF92-5DF4E8699BE2}" type="datetimeFigureOut">
              <a:rPr lang="en-US" smtClean="0"/>
              <a:pPr/>
              <a:t>5/24/2020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DF246-F99E-4B83-BC7E-D93F3B661A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C83A8-A8EB-4E63-BF92-5DF4E8699BE2}" type="datetimeFigureOut">
              <a:rPr lang="en-US" smtClean="0"/>
              <a:pPr/>
              <a:t>5/24/2020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DF246-F99E-4B83-BC7E-D93F3B661A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C83A8-A8EB-4E63-BF92-5DF4E8699BE2}" type="datetimeFigureOut">
              <a:rPr lang="en-US" smtClean="0"/>
              <a:pPr/>
              <a:t>5/24/2020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DF246-F99E-4B83-BC7E-D93F3B661A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C83A8-A8EB-4E63-BF92-5DF4E8699BE2}" type="datetimeFigureOut">
              <a:rPr lang="en-US" smtClean="0"/>
              <a:pPr/>
              <a:t>5/24/2020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DF246-F99E-4B83-BC7E-D93F3B661A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C83A8-A8EB-4E63-BF92-5DF4E8699BE2}" type="datetimeFigureOut">
              <a:rPr lang="en-US" smtClean="0"/>
              <a:pPr/>
              <a:t>5/24/2020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DF246-F99E-4B83-BC7E-D93F3B661A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C83A8-A8EB-4E63-BF92-5DF4E8699BE2}" type="datetimeFigureOut">
              <a:rPr lang="en-US" smtClean="0"/>
              <a:pPr/>
              <a:t>5/24/2020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DF246-F99E-4B83-BC7E-D93F3B661A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C83A8-A8EB-4E63-BF92-5DF4E8699BE2}" type="datetimeFigureOut">
              <a:rPr lang="en-US" smtClean="0"/>
              <a:pPr/>
              <a:t>5/24/2020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DF246-F99E-4B83-BC7E-D93F3B661A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AC83A8-A8EB-4E63-BF92-5DF4E8699BE2}" type="datetimeFigureOut">
              <a:rPr lang="en-US" smtClean="0"/>
              <a:pPr/>
              <a:t>5/24/2020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DF246-F99E-4B83-BC7E-D93F3B661A3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님 다시 오실 때까지2.jpg"/>
          <p:cNvPicPr>
            <a:picLocks noChangeAspect="1"/>
          </p:cNvPicPr>
          <p:nvPr userDrawn="1"/>
        </p:nvPicPr>
        <p:blipFill>
          <a:blip r:embed="rId14" cstate="print">
            <a:lum bright="1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主が再び来られるま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188641"/>
            <a:ext cx="5112568" cy="504056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smtClean="0"/>
              <a:t>主</a:t>
            </a:r>
            <a:r>
              <a:rPr lang="ja-JP" altLang="en-US"/>
              <a:t>が再び来られるまで</a:t>
            </a:r>
            <a:br>
              <a:rPr lang="ja-JP" altLang="en-US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5696" y="1052736"/>
            <a:ext cx="5400600" cy="3024336"/>
          </a:xfrm>
        </p:spPr>
        <p:txBody>
          <a:bodyPr>
            <a:noAutofit/>
          </a:bodyPr>
          <a:lstStyle/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主が再び来られるまで、私はこの道を行く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狭き門、狭き道、私の十字架背負い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私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の行くこの道の果てで、私は主を見る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栄光のわが主　私を迎えて下さる</a:t>
            </a:r>
          </a:p>
          <a:p>
            <a:pPr algn="l"/>
            <a:endParaRPr lang="ja-JP" altLang="en-US" sz="18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が再び来られるまで、私は立ち上がって走り行く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主の栄光全地を覆うとき、私は立ち上がり歌おう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私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の慕う主、全世界の救い主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私の慕う主、栄光の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王</a:t>
            </a:r>
            <a:endParaRPr lang="ja-JP" altLang="en-US" sz="18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59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主が再び来られるまで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主が再び来られるまで </dc:title>
  <dc:creator>mary</dc:creator>
  <cp:lastModifiedBy>mary</cp:lastModifiedBy>
  <cp:revision>4</cp:revision>
  <dcterms:created xsi:type="dcterms:W3CDTF">2020-05-23T13:36:07Z</dcterms:created>
  <dcterms:modified xsi:type="dcterms:W3CDTF">2020-05-24T20:06:20Z</dcterms:modified>
</cp:coreProperties>
</file>