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8181-0D83-4C6D-B373-E9A6A0D4E38D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EAFF-33C3-487F-9677-586D5D5C6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8181-0D83-4C6D-B373-E9A6A0D4E38D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EAFF-33C3-487F-9677-586D5D5C6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8181-0D83-4C6D-B373-E9A6A0D4E38D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EAFF-33C3-487F-9677-586D5D5C6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8181-0D83-4C6D-B373-E9A6A0D4E38D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EAFF-33C3-487F-9677-586D5D5C6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8181-0D83-4C6D-B373-E9A6A0D4E38D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EAFF-33C3-487F-9677-586D5D5C6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8181-0D83-4C6D-B373-E9A6A0D4E38D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EAFF-33C3-487F-9677-586D5D5C6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8181-0D83-4C6D-B373-E9A6A0D4E38D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EAFF-33C3-487F-9677-586D5D5C6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8181-0D83-4C6D-B373-E9A6A0D4E38D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EAFF-33C3-487F-9677-586D5D5C6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8181-0D83-4C6D-B373-E9A6A0D4E38D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EAFF-33C3-487F-9677-586D5D5C6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8181-0D83-4C6D-B373-E9A6A0D4E38D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EAFF-33C3-487F-9677-586D5D5C6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A8181-0D83-4C6D-B373-E9A6A0D4E38D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EAFF-33C3-487F-9677-586D5D5C6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A8181-0D83-4C6D-B373-E9A6A0D4E38D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CEAFF-33C3-487F-9677-586D5D5C63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キリストのうち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"/>
            <a:ext cx="3672408" cy="47667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mtClean="0"/>
              <a:t>キ</a:t>
            </a:r>
            <a:r>
              <a:rPr lang="ja-JP" altLang="en-US"/>
              <a:t>リストのうちに</a:t>
            </a:r>
            <a:br>
              <a:rPr lang="ja-JP" altLang="en-US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3960440" cy="5976664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１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キリストのうちにわが希望がある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不安な嵐や試練の中でも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ゆるぎない愛と平安でつつむ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慰め主の愛のうちに立つ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２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神なるキリスト、人になりくだる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あざけり、さげすむ、その人を愛し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すべての罪負い、十字架で死なれて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御怒りおさめたその死に、われ、住む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３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この世の光がやみに横たわる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栄光あらわれ死からよみがえる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主の勝利により罪はくだかれた！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恵みの血潮で主と一つになる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４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死と罪の恐れ、もはや消え去った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わがうちに住まう主イエスの力で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わが息、わが道、御手に抱かれて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恵みに入（い）るまで主の力に立つ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238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キリストのうちに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キリストのうちに</dc:title>
  <dc:creator>mary</dc:creator>
  <cp:lastModifiedBy>mary</cp:lastModifiedBy>
  <cp:revision>6</cp:revision>
  <dcterms:created xsi:type="dcterms:W3CDTF">2020-05-14T17:20:39Z</dcterms:created>
  <dcterms:modified xsi:type="dcterms:W3CDTF">2020-05-14T17:50:53Z</dcterms:modified>
</cp:coreProperties>
</file>