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49F5F-B60D-4D26-80B2-A4C4A38D68FA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2A0F2-E7A5-4B66-B80D-95EB368BDD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49F5F-B60D-4D26-80B2-A4C4A38D68FA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2A0F2-E7A5-4B66-B80D-95EB368BDD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49F5F-B60D-4D26-80B2-A4C4A38D68FA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2A0F2-E7A5-4B66-B80D-95EB368BDD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49F5F-B60D-4D26-80B2-A4C4A38D68FA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2A0F2-E7A5-4B66-B80D-95EB368BDD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49F5F-B60D-4D26-80B2-A4C4A38D68FA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2A0F2-E7A5-4B66-B80D-95EB368BDD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49F5F-B60D-4D26-80B2-A4C4A38D68FA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2A0F2-E7A5-4B66-B80D-95EB368BDD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49F5F-B60D-4D26-80B2-A4C4A38D68FA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2A0F2-E7A5-4B66-B80D-95EB368BDD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49F5F-B60D-4D26-80B2-A4C4A38D68FA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2A0F2-E7A5-4B66-B80D-95EB368BDD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49F5F-B60D-4D26-80B2-A4C4A38D68FA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2A0F2-E7A5-4B66-B80D-95EB368BDD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49F5F-B60D-4D26-80B2-A4C4A38D68FA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2A0F2-E7A5-4B66-B80D-95EB368BDD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49F5F-B60D-4D26-80B2-A4C4A38D68FA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2A0F2-E7A5-4B66-B80D-95EB368BDD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49F5F-B60D-4D26-80B2-A4C4A38D68FA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B2A0F2-E7A5-4B66-B80D-95EB368BDDA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ll Hail The Power Of Jesus' Name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あまつみつかい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260648"/>
            <a:ext cx="4104456" cy="404664"/>
          </a:xfrm>
        </p:spPr>
        <p:txBody>
          <a:bodyPr>
            <a:normAutofit fontScale="90000"/>
          </a:bodyPr>
          <a:lstStyle/>
          <a:p>
            <a:r>
              <a:rPr lang="ja-JP" altLang="en-US" smtClean="0">
                <a:solidFill>
                  <a:schemeClr val="bg1"/>
                </a:solidFill>
              </a:rPr>
              <a:t>あ</a:t>
            </a:r>
            <a:r>
              <a:rPr lang="ja-JP" altLang="en-US">
                <a:solidFill>
                  <a:schemeClr val="bg1"/>
                </a:solidFill>
              </a:rPr>
              <a:t>まつみつかいよ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836712"/>
            <a:ext cx="3888432" cy="5472608"/>
          </a:xfrm>
        </p:spPr>
        <p:txBody>
          <a:bodyPr>
            <a:noAutofit/>
          </a:bodyPr>
          <a:lstStyle/>
          <a:p>
            <a:pPr algn="l"/>
            <a:r>
              <a:rPr lang="en-US" altLang="ja-JP" sz="1600" b="1" dirty="0" smtClean="0">
                <a:solidFill>
                  <a:schemeClr val="bg1"/>
                </a:solidFill>
              </a:rPr>
              <a:t> 1. </a:t>
            </a:r>
            <a:r>
              <a:rPr lang="ja-JP" altLang="en-US" sz="1600" b="1" smtClean="0">
                <a:solidFill>
                  <a:schemeClr val="bg1"/>
                </a:solidFill>
              </a:rPr>
              <a:t>あまつみつかいよ、イエスの御名の</a:t>
            </a:r>
          </a:p>
          <a:p>
            <a:pPr algn="l"/>
            <a:r>
              <a:rPr lang="ja-JP" altLang="en-US" sz="1600" b="1" smtClean="0">
                <a:solidFill>
                  <a:schemeClr val="bg1"/>
                </a:solidFill>
              </a:rPr>
              <a:t>　  ちからをあおぎて主とあがめよ。</a:t>
            </a:r>
          </a:p>
          <a:p>
            <a:pPr algn="l"/>
            <a:r>
              <a:rPr lang="ja-JP" altLang="en-US" sz="1600" b="1" smtClean="0">
                <a:solidFill>
                  <a:schemeClr val="bg1"/>
                </a:solidFill>
              </a:rPr>
              <a:t>　  ちからをあおぎて主とあがめよ。</a:t>
            </a:r>
          </a:p>
          <a:p>
            <a:pPr algn="l"/>
            <a:endParaRPr lang="ja-JP" altLang="en-US" sz="1600" b="1" smtClean="0">
              <a:solidFill>
                <a:schemeClr val="bg1"/>
              </a:solidFill>
            </a:endParaRPr>
          </a:p>
          <a:p>
            <a:pPr algn="l"/>
            <a:r>
              <a:rPr lang="en-US" altLang="ja-JP" sz="1600" b="1" dirty="0" smtClean="0">
                <a:solidFill>
                  <a:schemeClr val="bg1"/>
                </a:solidFill>
              </a:rPr>
              <a:t>2. </a:t>
            </a:r>
            <a:r>
              <a:rPr lang="ja-JP" altLang="en-US" sz="1600" b="1" smtClean="0">
                <a:solidFill>
                  <a:schemeClr val="bg1"/>
                </a:solidFill>
              </a:rPr>
              <a:t>いのちをささげし　あかしびとよ、</a:t>
            </a:r>
          </a:p>
          <a:p>
            <a:pPr algn="l"/>
            <a:r>
              <a:rPr lang="ja-JP" altLang="en-US" sz="1600" b="1" smtClean="0">
                <a:solidFill>
                  <a:schemeClr val="bg1"/>
                </a:solidFill>
              </a:rPr>
              <a:t>　 ダビデの御裔</a:t>
            </a:r>
            <a:r>
              <a:rPr lang="en-US" altLang="ja-JP" sz="1600" b="1" dirty="0" smtClean="0">
                <a:solidFill>
                  <a:schemeClr val="bg1"/>
                </a:solidFill>
              </a:rPr>
              <a:t>(</a:t>
            </a:r>
            <a:r>
              <a:rPr lang="ja-JP" altLang="en-US" sz="1600" b="1" smtClean="0">
                <a:solidFill>
                  <a:schemeClr val="bg1"/>
                </a:solidFill>
              </a:rPr>
              <a:t>みすえ</a:t>
            </a:r>
            <a:r>
              <a:rPr lang="en-US" altLang="ja-JP" sz="1600" b="1" dirty="0" smtClean="0">
                <a:solidFill>
                  <a:schemeClr val="bg1"/>
                </a:solidFill>
              </a:rPr>
              <a:t>)</a:t>
            </a:r>
            <a:r>
              <a:rPr lang="ja-JP" altLang="en-US" sz="1600" b="1" smtClean="0">
                <a:solidFill>
                  <a:schemeClr val="bg1"/>
                </a:solidFill>
              </a:rPr>
              <a:t>を主とあがめよ。</a:t>
            </a:r>
          </a:p>
          <a:p>
            <a:pPr algn="l"/>
            <a:r>
              <a:rPr lang="ja-JP" altLang="en-US" sz="1600" b="1" smtClean="0">
                <a:solidFill>
                  <a:schemeClr val="bg1"/>
                </a:solidFill>
              </a:rPr>
              <a:t>　 ダビデの御裔を主とあがめよ。</a:t>
            </a:r>
          </a:p>
          <a:p>
            <a:pPr algn="l"/>
            <a:endParaRPr lang="ja-JP" altLang="en-US" sz="1600" b="1" smtClean="0">
              <a:solidFill>
                <a:schemeClr val="bg1"/>
              </a:solidFill>
            </a:endParaRPr>
          </a:p>
          <a:p>
            <a:pPr algn="l"/>
            <a:r>
              <a:rPr lang="en-US" altLang="ja-JP" sz="1600" b="1" dirty="0" smtClean="0">
                <a:solidFill>
                  <a:schemeClr val="bg1"/>
                </a:solidFill>
              </a:rPr>
              <a:t>3. </a:t>
            </a:r>
            <a:r>
              <a:rPr lang="ja-JP" altLang="en-US" sz="1600" b="1" smtClean="0">
                <a:solidFill>
                  <a:schemeClr val="bg1"/>
                </a:solidFill>
              </a:rPr>
              <a:t>世のつみびとらよ、イエスの愛と</a:t>
            </a:r>
          </a:p>
          <a:p>
            <a:pPr algn="l"/>
            <a:r>
              <a:rPr lang="ja-JP" altLang="en-US" sz="1600" b="1" smtClean="0">
                <a:solidFill>
                  <a:schemeClr val="bg1"/>
                </a:solidFill>
              </a:rPr>
              <a:t>　  なやみをおもいて主とあがめよ。</a:t>
            </a:r>
          </a:p>
          <a:p>
            <a:pPr algn="l"/>
            <a:r>
              <a:rPr lang="ja-JP" altLang="en-US" sz="1600" b="1" smtClean="0">
                <a:solidFill>
                  <a:schemeClr val="bg1"/>
                </a:solidFill>
              </a:rPr>
              <a:t>　  なやみをおもいて主とあがめよ。</a:t>
            </a:r>
          </a:p>
          <a:p>
            <a:pPr algn="l"/>
            <a:endParaRPr lang="ja-JP" altLang="en-US" sz="1600" b="1" smtClean="0">
              <a:solidFill>
                <a:schemeClr val="bg1"/>
              </a:solidFill>
            </a:endParaRPr>
          </a:p>
          <a:p>
            <a:pPr algn="l"/>
            <a:r>
              <a:rPr lang="en-US" altLang="ja-JP" sz="1600" b="1" dirty="0" smtClean="0">
                <a:solidFill>
                  <a:schemeClr val="bg1"/>
                </a:solidFill>
              </a:rPr>
              <a:t>4. </a:t>
            </a:r>
            <a:r>
              <a:rPr lang="ja-JP" altLang="en-US" sz="1600" b="1" smtClean="0">
                <a:solidFill>
                  <a:schemeClr val="bg1"/>
                </a:solidFill>
              </a:rPr>
              <a:t>よろずのくにびと、みまえに伏し、</a:t>
            </a:r>
          </a:p>
          <a:p>
            <a:pPr algn="l"/>
            <a:r>
              <a:rPr lang="ja-JP" altLang="en-US" sz="1600" b="1" smtClean="0">
                <a:solidFill>
                  <a:schemeClr val="bg1"/>
                </a:solidFill>
              </a:rPr>
              <a:t>　  みいつをあおぎて主とあがめよ。</a:t>
            </a:r>
          </a:p>
          <a:p>
            <a:pPr algn="l"/>
            <a:r>
              <a:rPr lang="ja-JP" altLang="en-US" sz="1600" b="1" smtClean="0">
                <a:solidFill>
                  <a:schemeClr val="bg1"/>
                </a:solidFill>
              </a:rPr>
              <a:t>　  みいつをあおぎて主とあがめよ。</a:t>
            </a:r>
          </a:p>
          <a:p>
            <a:pPr algn="l"/>
            <a:endParaRPr lang="ja-JP" altLang="en-US" sz="1600" b="1" smtClean="0">
              <a:solidFill>
                <a:schemeClr val="bg1"/>
              </a:solidFill>
            </a:endParaRPr>
          </a:p>
          <a:p>
            <a:pPr algn="l"/>
            <a:r>
              <a:rPr lang="en-US" altLang="ja-JP" sz="1600" b="1" dirty="0" smtClean="0">
                <a:solidFill>
                  <a:schemeClr val="bg1"/>
                </a:solidFill>
              </a:rPr>
              <a:t>5. </a:t>
            </a:r>
            <a:r>
              <a:rPr lang="ja-JP" altLang="en-US" sz="1600" b="1" smtClean="0">
                <a:solidFill>
                  <a:schemeClr val="bg1"/>
                </a:solidFill>
              </a:rPr>
              <a:t>とわに世をしらす　イエス君にぞ、</a:t>
            </a:r>
          </a:p>
          <a:p>
            <a:pPr algn="l"/>
            <a:r>
              <a:rPr lang="ja-JP" altLang="en-US" sz="1600" b="1" smtClean="0">
                <a:solidFill>
                  <a:schemeClr val="bg1"/>
                </a:solidFill>
              </a:rPr>
              <a:t>　  かむりをささげて主とあがめよ。</a:t>
            </a:r>
          </a:p>
          <a:p>
            <a:pPr algn="l"/>
            <a:r>
              <a:rPr lang="ja-JP" altLang="en-US" sz="1600" b="1" smtClean="0">
                <a:solidFill>
                  <a:schemeClr val="bg1"/>
                </a:solidFill>
              </a:rPr>
              <a:t>　  かむりをささげて主とあがめよ</a:t>
            </a:r>
            <a:endParaRPr lang="ja-JP" altLang="en-U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27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あまつみつかいよ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あまつみつかいよ</dc:title>
  <dc:creator>mary</dc:creator>
  <cp:lastModifiedBy>mary</cp:lastModifiedBy>
  <cp:revision>4</cp:revision>
  <dcterms:created xsi:type="dcterms:W3CDTF">2020-05-07T18:18:39Z</dcterms:created>
  <dcterms:modified xsi:type="dcterms:W3CDTF">2020-05-07T18:47:56Z</dcterms:modified>
</cp:coreProperties>
</file>