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6" d="100"/>
          <a:sy n="76" d="100"/>
        </p:scale>
        <p:origin x="-1517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76385-E5E1-47DF-ACC2-9E13D509A700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4B49-714A-4B98-8CC0-639C66AE9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76385-E5E1-47DF-ACC2-9E13D509A700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4B49-714A-4B98-8CC0-639C66AE9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76385-E5E1-47DF-ACC2-9E13D509A700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4B49-714A-4B98-8CC0-639C66AE9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76385-E5E1-47DF-ACC2-9E13D509A700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4B49-714A-4B98-8CC0-639C66AE9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76385-E5E1-47DF-ACC2-9E13D509A700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4B49-714A-4B98-8CC0-639C66AE9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76385-E5E1-47DF-ACC2-9E13D509A700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4B49-714A-4B98-8CC0-639C66AE9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76385-E5E1-47DF-ACC2-9E13D509A700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4B49-714A-4B98-8CC0-639C66AE9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76385-E5E1-47DF-ACC2-9E13D509A700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4B49-714A-4B98-8CC0-639C66AE9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76385-E5E1-47DF-ACC2-9E13D509A700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4B49-714A-4B98-8CC0-639C66AE9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76385-E5E1-47DF-ACC2-9E13D509A700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4B49-714A-4B98-8CC0-639C66AE9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76385-E5E1-47DF-ACC2-9E13D509A700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4B49-714A-4B98-8CC0-639C66AE9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76385-E5E1-47DF-ACC2-9E13D509A700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04B49-714A-4B98-8CC0-639C66AE95D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Christ Alon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ในพระคริสต์ผู้เดีย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260648"/>
            <a:ext cx="4104456" cy="476672"/>
          </a:xfrm>
        </p:spPr>
        <p:txBody>
          <a:bodyPr>
            <a:normAutofit fontScale="90000"/>
          </a:bodyPr>
          <a:lstStyle/>
          <a:p>
            <a:r>
              <a:rPr lang="th-TH" dirty="0" smtClean="0"/>
              <a:t>ในพระคริสต์ผู้เดียว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268760"/>
            <a:ext cx="6120680" cy="4176464"/>
          </a:xfrm>
        </p:spPr>
        <p:txBody>
          <a:bodyPr>
            <a:noAutofit/>
          </a:bodyPr>
          <a:lstStyle/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องค์พระเยซู  ผู้เป็นความหวัง  เป็นแสงสว่างเสียงเพลง กำลัง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ดุจดั่งศิลา  ยืนหยัดมั่นคง  นำข้าเดินผ่าน ทุกข์ทน ระทม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ความรักนำข้า สันตินำใจ  ผ่านพ้นทุกข์ทน มลายสิ้นไป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ผู้ปลอบประโลม  ทรงเป็นดวงใจ  เพราะรักพระองค์ ข้ายืนมั่นคง</a:t>
            </a:r>
          </a:p>
          <a:p>
            <a:pPr algn="l"/>
            <a:endParaRPr lang="th-TH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องค์พระเยซู  ผู้เป็นความหวัง  ทิ้งซึ่งบัลลังค์ รับกายมนุษย์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โดยฤทธิ์ความรัก และความชอบธรรม  ลำเค็ญทุกข์ยาก เพื่อช่วย ปวงชน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โลหิตหลั่งไหล  พระองค์ทุกข์ทน  สิ้นพระชีวี  นี้เพื่อปวงชน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ชีวาวางวาย  ความบาปมลาย  หายสิ้นมลทิน เพราะรัก พระองค์ </a:t>
            </a:r>
          </a:p>
          <a:p>
            <a:pPr algn="l"/>
            <a:endParaRPr lang="th-TH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ร่างของพระองค์  โรยรินสู่ดิน  แสงพลันสว่าง ความมืด มลาย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จุดเปล่งประกาย ส่งผ่านความหวัง  ฟื้นจากอุโมงค์  ทรงคืนพระชนม์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พระองค์ทรงชัย  ฟื้นคืนชีวี  ความบาปทั้งมวล ไม่อาจกร้ำกราย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โดยพระโลหิต แห่งองค์บุตรา  ข้าจึงเป็นหนึ่งเดียว กับ พระองค์</a:t>
            </a:r>
          </a:p>
          <a:p>
            <a:pPr algn="l"/>
            <a:endParaRPr lang="th-TH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ไม่มีมลทิน  ไม่หวั่นความตาย  ฤทธิ์พระอำนาจพระองค์ ดำรงค์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จากก่อกำเนิด สู่ลมสุดท้าย  พระบุตรบัญชา ชีวิตของข้า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ไม่มีสิ่งไหน  ไม่มีสิ่งใด  จะแยกข้าจาก หนทางพระองค์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จวบจนพระองค์ ทรงเรียกกลับไป  ข้ายืนมั่นคง โดยฤทธิ์ พระองค์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207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ในพระคริสต์ผู้เดียว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ในพระคริสต์ผู้เดียว </dc:title>
  <dc:creator>mary</dc:creator>
  <cp:lastModifiedBy>mary</cp:lastModifiedBy>
  <cp:revision>8</cp:revision>
  <dcterms:created xsi:type="dcterms:W3CDTF">2020-05-14T17:16:04Z</dcterms:created>
  <dcterms:modified xsi:type="dcterms:W3CDTF">2020-05-15T17:59:42Z</dcterms:modified>
</cp:coreProperties>
</file>