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0F0E3-F046-4A6B-9824-41F770D28092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D07B2-8C75-4A1D-811F-6544A832F0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لاسم يسوع هللو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384376" cy="389855"/>
          </a:xfrm>
        </p:spPr>
        <p:txBody>
          <a:bodyPr>
            <a:normAutofit fontScale="90000"/>
          </a:bodyPr>
          <a:lstStyle/>
          <a:p>
            <a:r>
              <a:rPr lang="ar-AE" b="1" dirty="0" smtClean="0">
                <a:solidFill>
                  <a:schemeClr val="bg1"/>
                </a:solidFill>
              </a:rPr>
              <a:t>لاسم يسوع هللوا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764704"/>
            <a:ext cx="2480320" cy="5904656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ar-AE" b="1" dirty="0" smtClean="0">
                <a:solidFill>
                  <a:schemeClr val="bg1"/>
                </a:solidFill>
              </a:rPr>
              <a:t>1 - لاسمِ يسوعَ هلِّلوا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لِتسجدِ الأملاكْ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إكـليلَ مُلكٍ كلِّلوا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ربَّ الجميعِ ذاكْ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2 - يا شهداءَ القدسِ مَنْ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في مجدِهِ هناكْ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وافُوا بتاجٍ ذي ثمنْ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ربَّ الجميع ذاكْ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3 - أيا خطاةً ما نسُوا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مرارةَ الهلاكْ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لوذوا بهِ وقدِّسوا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ربَّ الجميع ذاكْ</a:t>
            </a:r>
          </a:p>
          <a:p>
            <a:pPr algn="r"/>
            <a:endParaRPr lang="ar-AE" b="1" dirty="0" smtClean="0">
              <a:solidFill>
                <a:schemeClr val="bg1"/>
              </a:solidFill>
            </a:endParaRP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4 - جميعُ مَن فوقَ الثرى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تحت ذُرَى الأفلاكْ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يُكَلِّلُ الفادي الورى</a:t>
            </a:r>
          </a:p>
          <a:p>
            <a:pPr algn="r"/>
            <a:r>
              <a:rPr lang="ar-AE" b="1" dirty="0" smtClean="0">
                <a:solidFill>
                  <a:schemeClr val="bg1"/>
                </a:solidFill>
              </a:rPr>
              <a:t>ربَّ الجميع ذاكْ</a:t>
            </a:r>
          </a:p>
          <a:p>
            <a:pPr algn="r"/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لاسم يسوع هللوا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لاسم يسوع هللوا</dc:title>
  <dc:creator>mary</dc:creator>
  <cp:lastModifiedBy>mary</cp:lastModifiedBy>
  <cp:revision>4</cp:revision>
  <dcterms:created xsi:type="dcterms:W3CDTF">2020-05-06T16:18:05Z</dcterms:created>
  <dcterms:modified xsi:type="dcterms:W3CDTF">2020-05-06T17:15:47Z</dcterms:modified>
</cp:coreProperties>
</file>