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95C1B-B97D-4BD8-90E0-88EBF71EDC7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3E958-7281-4C26-9C10-AAE14A90A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في المسيح وحد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240360" cy="548679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في المسيح وحده </a:t>
            </a:r>
            <a:r>
              <a:rPr lang="ar-AE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620688"/>
            <a:ext cx="4928592" cy="5832648"/>
          </a:xfrm>
        </p:spPr>
        <p:txBody>
          <a:bodyPr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المسيح وحده .. رجائي أملي هو نوري .. قوتي .. ترنمي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حجر الزاوية .. وصخرتي  في الجفاف والعواصف أعتلي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سمو الحُبّ .. عمق السلام يزول الخوف ينهي الخصام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مريح التعابى .. الكلّ في الكلّ هنا في حُبّ المسيح أستريح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المسيح وحده .. من أخذ جسد ملء اللاهوت في طفل وُلـِدْ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هدية الحُبّ والصلاح أحتقره محتاجو الإصلاح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وعلى الصليب يسوع قضى وغضب الله قد هدا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الخطايا وضعت عليه موت المسيح أعطاني حياة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وفي القبر وُضِعَ الجثمان نور العالم ذبحه الظلام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أنبعثت قوة في يوم مجيد ومن القبر قام من جديد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قائم الآن منتصراً لعنة خطايانا  كاسراً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أنا لهُ وهو لي مُشترى بدم المسيح الغالي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ديون في حياة ولا خوف من موت قوة المسيح فيّ عـَظـُمَتْ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صرخة وليد الى آخر الحياة يسوع ضامن لي النجاة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قوّة لجحيم ولا ظلم إنسان تخطفني من يده الحنّان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حتى يدعوني أو الأختطاف هنا في قوّة المسيح أنا واقف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151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في المسيح وحده 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في المسيح وحده  </dc:title>
  <dc:creator>mary</dc:creator>
  <cp:lastModifiedBy>mary</cp:lastModifiedBy>
  <cp:revision>5</cp:revision>
  <dcterms:created xsi:type="dcterms:W3CDTF">2020-05-11T16:23:58Z</dcterms:created>
  <dcterms:modified xsi:type="dcterms:W3CDTF">2020-05-12T21:34:24Z</dcterms:modified>
</cp:coreProperties>
</file>