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9F4E9-357F-457F-B9CA-33126A67C75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19E14-B298-4E12-BACD-45C9509BD2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사랑해요 목소리 높여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люблю тебя Госпо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184576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Я </a:t>
            </a:r>
            <a:r>
              <a:rPr lang="az-Cyrl-AZ" b="1" dirty="0"/>
              <a:t>люблю тебя Господь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608512" cy="5688632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Я люблю тебя, Господи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я поднимаю свой голос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Поклоняться Тебе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О, моя душа, радуйся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Возьмите радость, мой король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то, что вы слышите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Источник teksty-pesenok.ru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это будет сладкий, сладкий звук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ухе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Мы любим тебя, Господи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мы поднимем наши сердца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честь, которую вы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О, моя душа, радуйся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Возьмите радость, наш король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том, что вы видите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это будет приятный вид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твоих глазах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Я люблю тебя Господь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Я люблю тебя Господь </dc:title>
  <dc:creator>mary</dc:creator>
  <cp:lastModifiedBy>mary</cp:lastModifiedBy>
  <cp:revision>3</cp:revision>
  <dcterms:created xsi:type="dcterms:W3CDTF">2020-05-19T16:51:01Z</dcterms:created>
  <dcterms:modified xsi:type="dcterms:W3CDTF">2020-05-19T19:00:45Z</dcterms:modified>
</cp:coreProperties>
</file>