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49C63-B4FD-499D-B8C8-7EC722671BF8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088D8-A7A7-416B-A1F2-E15490CC2C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Лишь во Христ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032448" cy="620688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Лишь во Христе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7560840" cy="583264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во Христе надежда есть.  Он моя сила, песнь и свет.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основание моё.  Он проведёт сквозь гром и шторм.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велика Его любовь.  Он в страхе успокоит вновь.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 жизнь моя, Он всё во всём. Я устою лишь с Ним, вдвоём.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могиле Он, три дня лежал.  Свет мира, погребенный тьмой,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в славный день Иисус восстал  И в славе к нам пришёл живой. Теперь победа вся Его.  Проклятие греха ушло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 Его, и Он со мной. Кровью Христа омыт святой. 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во Христе Отец явил  Всю полноту своей любви 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этот совершенный дар  Был проклят и людьми распят.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на кресте Он умирал.  За нас с тобой Себя отдал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весь мой грех взял на Себя И я живу чрез смерть Христа. 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 без вины, смерть не страшна,  Ведь я теперь в руках Христа.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рождения и до конца  Он мой Господь, моя скала.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 ложь людей, ни силы зла  Не сломят никогда меня.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 дня, когда придет опять  В силе Христа готов стоять.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202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Лишь во Христе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Лишь во Христе </dc:title>
  <dc:creator>mary</dc:creator>
  <cp:lastModifiedBy>mary</cp:lastModifiedBy>
  <cp:revision>7</cp:revision>
  <dcterms:created xsi:type="dcterms:W3CDTF">2020-05-14T17:31:04Z</dcterms:created>
  <dcterms:modified xsi:type="dcterms:W3CDTF">2020-05-14T18:05:29Z</dcterms:modified>
</cp:coreProperties>
</file>