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81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AF3E-7E70-4535-AD6D-50A699E1C11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70CA-3C7C-475D-AFB7-8C0975D4F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AF3E-7E70-4535-AD6D-50A699E1C11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70CA-3C7C-475D-AFB7-8C0975D4F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AF3E-7E70-4535-AD6D-50A699E1C11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70CA-3C7C-475D-AFB7-8C0975D4F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AF3E-7E70-4535-AD6D-50A699E1C11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70CA-3C7C-475D-AFB7-8C0975D4F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AF3E-7E70-4535-AD6D-50A699E1C11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70CA-3C7C-475D-AFB7-8C0975D4F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AF3E-7E70-4535-AD6D-50A699E1C11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70CA-3C7C-475D-AFB7-8C0975D4F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AF3E-7E70-4535-AD6D-50A699E1C11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70CA-3C7C-475D-AFB7-8C0975D4F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AF3E-7E70-4535-AD6D-50A699E1C11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70CA-3C7C-475D-AFB7-8C0975D4F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AF3E-7E70-4535-AD6D-50A699E1C11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70CA-3C7C-475D-AFB7-8C0975D4F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AF3E-7E70-4535-AD6D-50A699E1C11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70CA-3C7C-475D-AFB7-8C0975D4F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AF3E-7E70-4535-AD6D-50A699E1C11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470CA-3C7C-475D-AFB7-8C0975D4F5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9AF3E-7E70-4535-AD6D-50A699E1C113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470CA-3C7C-475D-AFB7-8C0975D4F5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 Zij vreugde mijn deel 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8"/>
            <a:ext cx="5400600" cy="506487"/>
          </a:xfrm>
        </p:spPr>
        <p:txBody>
          <a:bodyPr>
            <a:normAutofit fontScale="90000"/>
          </a:bodyPr>
          <a:lstStyle/>
          <a:p>
            <a:r>
              <a:rPr lang="nl-NL" dirty="0"/>
              <a:t> 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smtClean="0"/>
              <a:t>t </a:t>
            </a:r>
            <a:r>
              <a:rPr lang="nl-NL" b="1" dirty="0"/>
              <a:t>Zij vreugde mijn deel is</a:t>
            </a:r>
            <a:r>
              <a:rPr lang="nl-NL" dirty="0"/>
              <a:t/>
            </a:r>
            <a:br>
              <a:rPr lang="nl-N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5184576" cy="5184576"/>
          </a:xfrm>
        </p:spPr>
        <p:txBody>
          <a:bodyPr>
            <a:norm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 Zij vreugde mijn deel is, of smart mij verteert.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en stormwind en nacht mij verschrikk'.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Gij hebt mij, mijn Heiland, te roemen geleerd: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't is mij goed, wat mijn God mij beschikk'.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KOOR: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  't Is mij goed, wat God doet: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  't is mij goed, wat mijn God mij beschikk'.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endParaRPr lang="nl-NL" sz="18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  Uw deel, hoeveel zwaarder is 't hier niet geweest!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Hoe spande niet satan zijn strik!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En ziend' op Uw kruis roemt in mij ook mijn geest: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't is mij goed, wat mijn God mij beschikk'.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  Heer, laat in mijn sterven Uw troost mij nabij,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dat mij dan Uw liefde verkwikk';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dan dank ik hoe bang mij de doodsstrijd ook zij: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't is mij goed wat mijn God mij beschikk‘.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 t Zij vreugde mijn deel is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t Zij vreugde mijn deel is </dc:title>
  <dc:creator>mary</dc:creator>
  <cp:lastModifiedBy>mary</cp:lastModifiedBy>
  <cp:revision>11</cp:revision>
  <dcterms:created xsi:type="dcterms:W3CDTF">2020-05-01T18:34:26Z</dcterms:created>
  <dcterms:modified xsi:type="dcterms:W3CDTF">2020-05-01T19:52:32Z</dcterms:modified>
</cp:coreProperties>
</file>