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4372-1754-42AA-826C-14396A7D31A7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4476-C9EC-4ADE-9ED9-051A2DEFF7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Xpиста да с давит  весь наpo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624736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Xp</a:t>
            </a:r>
            <a:r>
              <a:rPr lang="ru-RU" b="1" dirty="0" smtClean="0">
                <a:solidFill>
                  <a:schemeClr val="bg1"/>
                </a:solidFill>
              </a:rPr>
              <a:t>иста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да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славит </a:t>
            </a:r>
            <a:r>
              <a:rPr lang="ru-RU" b="1" dirty="0" smtClean="0">
                <a:solidFill>
                  <a:schemeClr val="bg1"/>
                </a:solidFill>
              </a:rPr>
              <a:t>весь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на</a:t>
            </a:r>
            <a:r>
              <a:rPr lang="en-US" b="1" dirty="0" err="1" smtClean="0">
                <a:solidFill>
                  <a:schemeClr val="bg1"/>
                </a:solidFill>
              </a:rPr>
              <a:t>po</a:t>
            </a:r>
            <a:r>
              <a:rPr lang="ru-RU" b="1" dirty="0" smtClean="0">
                <a:solidFill>
                  <a:schemeClr val="bg1"/>
                </a:solidFill>
              </a:rPr>
              <a:t>д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764704"/>
            <a:ext cx="3312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Христа да </a:t>
            </a:r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авит </a:t>
            </a:r>
            <a:r>
              <a:rPr lang="ru-RU" b="1" dirty="0" smtClean="0">
                <a:solidFill>
                  <a:schemeClr val="bg1"/>
                </a:solidFill>
              </a:rPr>
              <a:t>весь народ,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ангелы да чтут,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Весь мир осанну да </a:t>
            </a:r>
            <a:r>
              <a:rPr lang="ru-RU" b="1" dirty="0" smtClean="0">
                <a:solidFill>
                  <a:schemeClr val="bg1"/>
                </a:solidFill>
              </a:rPr>
              <a:t>по</a:t>
            </a:r>
            <a:r>
              <a:rPr lang="az-Cyrl-AZ" b="1" dirty="0" smtClean="0">
                <a:solidFill>
                  <a:schemeClr val="bg1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т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Спасите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ю </a:t>
            </a:r>
            <a:r>
              <a:rPr lang="ru-RU" b="1" dirty="0" smtClean="0">
                <a:solidFill>
                  <a:schemeClr val="bg1"/>
                </a:solidFill>
              </a:rPr>
              <a:t>Христу!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Весь мир осанну да </a:t>
            </a:r>
            <a:r>
              <a:rPr lang="ru-RU" b="1" dirty="0" smtClean="0">
                <a:solidFill>
                  <a:schemeClr val="bg1"/>
                </a:solidFill>
              </a:rPr>
              <a:t>по</a:t>
            </a:r>
            <a:r>
              <a:rPr lang="az-Cyrl-AZ" b="1" dirty="0" smtClean="0">
                <a:solidFill>
                  <a:schemeClr val="bg1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т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Спасите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ю </a:t>
            </a:r>
            <a:r>
              <a:rPr lang="ru-RU" b="1" dirty="0" smtClean="0">
                <a:solidFill>
                  <a:schemeClr val="bg1"/>
                </a:solidFill>
              </a:rPr>
              <a:t>Христу!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K</a:t>
            </a:r>
            <a:r>
              <a:rPr lang="ru-RU" b="1" dirty="0" smtClean="0">
                <a:solidFill>
                  <a:schemeClr val="bg1"/>
                </a:solidFill>
              </a:rPr>
              <a:t> ир</a:t>
            </a:r>
            <a:r>
              <a:rPr lang="en-US" b="1" dirty="0" err="1" smtClean="0">
                <a:solidFill>
                  <a:schemeClr val="bg1"/>
                </a:solidFill>
              </a:rPr>
              <a:t>ec</a:t>
            </a:r>
            <a:r>
              <a:rPr lang="ru-RU" b="1" dirty="0" smtClean="0">
                <a:solidFill>
                  <a:schemeClr val="bg1"/>
                </a:solidFill>
              </a:rPr>
              <a:t>т</a:t>
            </a:r>
            <a:r>
              <a:rPr lang="en-US" b="1" dirty="0" smtClean="0">
                <a:solidFill>
                  <a:schemeClr val="bg1"/>
                </a:solidFill>
              </a:rPr>
              <a:t>o</a:t>
            </a:r>
            <a:r>
              <a:rPr lang="ru-RU" b="1" dirty="0" smtClean="0">
                <a:solidFill>
                  <a:schemeClr val="bg1"/>
                </a:solidFill>
              </a:rPr>
              <a:t>лу мил</a:t>
            </a:r>
            <a:r>
              <a:rPr lang="en-US" b="1" dirty="0" err="1" smtClean="0">
                <a:solidFill>
                  <a:schemeClr val="bg1"/>
                </a:solidFill>
              </a:rPr>
              <a:t>oc</a:t>
            </a:r>
            <a:r>
              <a:rPr lang="ru-RU" b="1" dirty="0" smtClean="0">
                <a:solidFill>
                  <a:schemeClr val="bg1"/>
                </a:solidFill>
              </a:rPr>
              <a:t>ти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Его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Спасеные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идут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Воспойте </a:t>
            </a:r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аву </a:t>
            </a:r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хва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у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Спасите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ю </a:t>
            </a:r>
            <a:r>
              <a:rPr lang="ru-RU" b="1" dirty="0" smtClean="0">
                <a:solidFill>
                  <a:schemeClr val="bg1"/>
                </a:solidFill>
              </a:rPr>
              <a:t>Христу!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Воспойте </a:t>
            </a:r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аву </a:t>
            </a:r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хва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у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Спасите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ю </a:t>
            </a:r>
            <a:r>
              <a:rPr lang="ru-RU" b="1" dirty="0" smtClean="0">
                <a:solidFill>
                  <a:schemeClr val="bg1"/>
                </a:solidFill>
              </a:rPr>
              <a:t>Христу!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Когда ж придём на </a:t>
            </a:r>
            <a:r>
              <a:rPr lang="ru-RU" b="1" dirty="0" smtClean="0">
                <a:solidFill>
                  <a:schemeClr val="bg1"/>
                </a:solidFill>
              </a:rPr>
              <a:t>не</a:t>
            </a:r>
            <a:r>
              <a:rPr lang="az-Cyrl-AZ" b="1" dirty="0" smtClean="0">
                <a:solidFill>
                  <a:schemeClr val="bg1"/>
                </a:solidFill>
              </a:rPr>
              <a:t>б</a:t>
            </a:r>
            <a:r>
              <a:rPr lang="ru-RU" b="1" dirty="0" smtClean="0">
                <a:solidFill>
                  <a:schemeClr val="bg1"/>
                </a:solidFill>
              </a:rPr>
              <a:t>еса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 </a:t>
            </a:r>
            <a:r>
              <a:rPr lang="ru-RU" b="1" dirty="0" smtClean="0">
                <a:solidFill>
                  <a:schemeClr val="bg1"/>
                </a:solidFill>
              </a:rPr>
              <a:t>Его ногам </a:t>
            </a:r>
            <a:r>
              <a:rPr lang="ru-RU" b="1" dirty="0" smtClean="0">
                <a:solidFill>
                  <a:schemeClr val="bg1"/>
                </a:solidFill>
              </a:rPr>
              <a:t>пад</a:t>
            </a:r>
            <a:r>
              <a:rPr lang="az-Cyrl-AZ" b="1" dirty="0" smtClean="0">
                <a:solidFill>
                  <a:schemeClr val="bg1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м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И песни </a:t>
            </a:r>
            <a:r>
              <a:rPr lang="ru-RU" b="1" dirty="0" smtClean="0">
                <a:solidFill>
                  <a:schemeClr val="bg1"/>
                </a:solidFill>
              </a:rPr>
              <a:t>сдавы </a:t>
            </a:r>
            <a:r>
              <a:rPr lang="ru-RU" b="1" dirty="0" smtClean="0">
                <a:solidFill>
                  <a:schemeClr val="bg1"/>
                </a:solidFill>
              </a:rPr>
              <a:t>воспо</a:t>
            </a:r>
            <a:r>
              <a:rPr lang="az-Cyrl-AZ" b="1" dirty="0" smtClean="0">
                <a:solidFill>
                  <a:schemeClr val="bg1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м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Спасите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ю </a:t>
            </a:r>
            <a:r>
              <a:rPr lang="ru-RU" b="1" dirty="0" smtClean="0">
                <a:solidFill>
                  <a:schemeClr val="bg1"/>
                </a:solidFill>
              </a:rPr>
              <a:t>Христу.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песни </a:t>
            </a:r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авы </a:t>
            </a:r>
            <a:r>
              <a:rPr lang="ru-RU" b="1" dirty="0" smtClean="0">
                <a:solidFill>
                  <a:schemeClr val="bg1"/>
                </a:solidFill>
              </a:rPr>
              <a:t>воспо</a:t>
            </a:r>
            <a:r>
              <a:rPr lang="az-Cyrl-AZ" b="1" dirty="0" smtClean="0">
                <a:solidFill>
                  <a:schemeClr val="bg1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м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Спасите</a:t>
            </a: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chemeClr val="bg1"/>
                </a:solidFill>
              </a:rPr>
              <a:t>ю </a:t>
            </a:r>
            <a:r>
              <a:rPr lang="ru-RU" b="1" dirty="0" smtClean="0">
                <a:solidFill>
                  <a:schemeClr val="bg1"/>
                </a:solidFill>
              </a:rPr>
              <a:t>Христу.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Xpиста да славит весь наpoд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Xpиста да с давит  весь наpoд</dc:title>
  <dc:creator>mary</dc:creator>
  <cp:lastModifiedBy>mary</cp:lastModifiedBy>
  <cp:revision>24</cp:revision>
  <dcterms:created xsi:type="dcterms:W3CDTF">2020-05-05T18:42:12Z</dcterms:created>
  <dcterms:modified xsi:type="dcterms:W3CDTF">2020-05-06T16:09:09Z</dcterms:modified>
</cp:coreProperties>
</file>