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3BFB-0D32-4631-A1AD-F43FDB3381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123F-8353-4F10-A86A-A7890DF33A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사랑해요 목소리 높여2.jpg"/>
          <p:cNvPicPr>
            <a:picLocks noChangeAspect="1"/>
          </p:cNvPicPr>
          <p:nvPr userDrawn="1"/>
        </p:nvPicPr>
        <p:blipFill>
          <a:blip r:embed="rId14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i amo 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0"/>
            <a:ext cx="2664296" cy="4766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 </a:t>
            </a:r>
            <a:r>
              <a:rPr lang="en-US" b="1" dirty="0" err="1" smtClean="0"/>
              <a:t>amo</a:t>
            </a:r>
            <a:r>
              <a:rPr lang="en-US" b="1" dirty="0" smtClean="0"/>
              <a:t> </a:t>
            </a:r>
            <a:r>
              <a:rPr lang="en-US" b="1" dirty="0" err="1" smtClean="0"/>
              <a:t>Dio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4248472" cy="3384376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 amo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Dio</a:t>
            </a:r>
            <a:endParaRPr lang="it-IT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alzo la voce</a:t>
            </a:r>
          </a:p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 adorarti</a:t>
            </a:r>
          </a:p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Oh mia anima gioire</a:t>
            </a:r>
          </a:p>
          <a:p>
            <a:pPr algn="l"/>
            <a:endParaRPr lang="it-IT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Goditi il mio re</a:t>
            </a:r>
          </a:p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quello che senti</a:t>
            </a:r>
          </a:p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Lascia che sia un suono dolce e dolce</a:t>
            </a:r>
          </a:p>
          <a:p>
            <a:pPr algn="l"/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Nel tuo orecchio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35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 amo Dio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amo Dio </dc:title>
  <dc:creator>mary</dc:creator>
  <cp:lastModifiedBy>mary</cp:lastModifiedBy>
  <cp:revision>8</cp:revision>
  <dcterms:created xsi:type="dcterms:W3CDTF">2020-05-19T16:49:50Z</dcterms:created>
  <dcterms:modified xsi:type="dcterms:W3CDTF">2020-05-20T18:33:05Z</dcterms:modified>
</cp:coreProperties>
</file>