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D932B-BDA6-43F0-ABAC-B1EC24B3C623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E5D36-3F06-4623-B0FD-FA0586C6EE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5D36-3F06-4623-B0FD-FA0586C6EE8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90A30-5EE9-4AE6-A222-913AE4A16061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27EDF-0074-425D-A93F-7DF4DA5FBD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사랑해요 목소리 높여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 Amo R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60647"/>
            <a:ext cx="2664296" cy="504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Te </a:t>
            </a:r>
            <a:r>
              <a:rPr lang="en-US" b="1" dirty="0" err="1"/>
              <a:t>Amo</a:t>
            </a:r>
            <a:r>
              <a:rPr lang="en-US" b="1" dirty="0"/>
              <a:t> Rey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6400800" cy="3528392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amo, Rey.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levanto mi voz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adorar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gozarme en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Ti.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Regocíjate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escucha, mi Rey,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sea un dulce son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32</Words>
  <Application>Microsoft Office PowerPoint</Application>
  <PresentationFormat>On-screen Show (4:3)</PresentationFormat>
  <Paragraphs>10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Te Amo Rey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Te Amo Rey </dc:title>
  <dc:creator>mary</dc:creator>
  <cp:lastModifiedBy>mary</cp:lastModifiedBy>
  <cp:revision>2</cp:revision>
  <dcterms:created xsi:type="dcterms:W3CDTF">2020-05-18T17:25:34Z</dcterms:created>
  <dcterms:modified xsi:type="dcterms:W3CDTF">2020-05-18T19:13:37Z</dcterms:modified>
</cp:coreProperties>
</file>