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211-6B6A-4B4F-B370-52870AE2A893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5E66-7054-41FE-98A2-5514F135E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211-6B6A-4B4F-B370-52870AE2A893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5E66-7054-41FE-98A2-5514F135E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211-6B6A-4B4F-B370-52870AE2A893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5E66-7054-41FE-98A2-5514F135E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211-6B6A-4B4F-B370-52870AE2A893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5E66-7054-41FE-98A2-5514F135E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211-6B6A-4B4F-B370-52870AE2A893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5E66-7054-41FE-98A2-5514F135E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211-6B6A-4B4F-B370-52870AE2A893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5E66-7054-41FE-98A2-5514F135E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211-6B6A-4B4F-B370-52870AE2A893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5E66-7054-41FE-98A2-5514F135E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211-6B6A-4B4F-B370-52870AE2A893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5E66-7054-41FE-98A2-5514F135E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211-6B6A-4B4F-B370-52870AE2A893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5E66-7054-41FE-98A2-5514F135E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211-6B6A-4B4F-B370-52870AE2A893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5E66-7054-41FE-98A2-5514F135E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3211-6B6A-4B4F-B370-52870AE2A893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A5E66-7054-41FE-98A2-5514F135EF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53211-6B6A-4B4F-B370-52870AE2A893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A5E66-7054-41FE-98A2-5514F135EF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lo en Jesú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"/>
            <a:ext cx="3168352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Solo </a:t>
            </a:r>
            <a:r>
              <a:rPr lang="en-US" b="1" dirty="0"/>
              <a:t>en </a:t>
            </a:r>
            <a:r>
              <a:rPr lang="en-US" b="1" dirty="0" err="1"/>
              <a:t>Jesús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6696744" cy="590465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Solo en Jesús espero yo  Él es mi vida y mi canción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roca fiel, refugio das  Firme en tormenta y en la paz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grande amor, que tú me das  Cuando hay temor o en la maldad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mi alma das seguridad  Solo en Jesús encuentro Paz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Solo en Jesús, que se entregó  Todo el poder de Dios en Él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Regalo que fue por amor  Vino a salvar al pecador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Allí en la cruz, cuando el murió  El plan de Dios  allí  cumplió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 maldad que El cargó Y con su muerte me libró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luz del mundo Salvador  Ensangrentado mi Señor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en la tumba hay una luz Gloria mi Dios resucitó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gran batalla se ganó Victoria mi Cristo triunfó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soy de Él y Él en mí  Pues con su sangre me compró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más temor, no más dolor  Tengo en poder de Cristo en mí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Desde el nacer, hasta el morir  Jesús dirige mi vivir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hay poder en tierra o mar  Que me haga su mano soltar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Hasta que pueda ir al hogar  Solo Jesús me sostendrá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189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Solo en Jesús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Solo en Jesús </dc:title>
  <dc:creator>mary</dc:creator>
  <cp:lastModifiedBy>mary</cp:lastModifiedBy>
  <cp:revision>6</cp:revision>
  <dcterms:created xsi:type="dcterms:W3CDTF">2020-05-09T17:47:19Z</dcterms:created>
  <dcterms:modified xsi:type="dcterms:W3CDTF">2020-05-13T17:55:25Z</dcterms:modified>
</cp:coreProperties>
</file>