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1650A-F6DC-4FE3-972A-08987D0E9B67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27D14-6748-46DE-8F4C-092F4730DC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ó em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096344" cy="43204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Só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Cristo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552728" cy="630932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em Cristo posso confiar, é minha força, luz, canção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Lugar seguro nele achei, rocha que não se abala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grande amor em Cristo há, profunda paz posso encontrar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Consolador, meu tudo, enfim, nele eu vou permanecer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 Cristo homem se tornou, frágil bebê, mas pleno Deus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dom de amor, justiça e paz, a salvação que a todos traz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cruz Jesus, sim, padeceu, divino plano obedeceu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meu pecado a dor sentiu, por sua morte eu vivo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corpo inerte ali ficou, luz que ante as trevas se apagou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Glorioso dia então surgiu, vivo Ele está, ressuscitou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Vitória eterna conquistou, do meu pecado livre estou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Deus eu sou e Ele é meu, comprou-me com o sangue de Jesus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há mais culpa ou medo atroz, esse é o poder de Cristo em mim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toda a minha vida aqui, Ele será meu guia, enfim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Nenhum poder do inferno irá das suas mãos me afastar 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voltar ou me chamar, em Cristo eu vou permanecer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195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Só em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Só em Cristo</dc:title>
  <dc:creator>mary</dc:creator>
  <cp:lastModifiedBy>mary</cp:lastModifiedBy>
  <cp:revision>6</cp:revision>
  <dcterms:created xsi:type="dcterms:W3CDTF">2020-05-09T17:42:07Z</dcterms:created>
  <dcterms:modified xsi:type="dcterms:W3CDTF">2020-05-11T15:49:57Z</dcterms:modified>
</cp:coreProperties>
</file>