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F4B6B-3166-4083-B804-2C04CB57D9B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9F49C-574F-41E9-B74E-5C296C41A8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 pace qual fiu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248472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 pace </a:t>
            </a:r>
            <a:r>
              <a:rPr lang="en-US" b="1" dirty="0" err="1" smtClean="0"/>
              <a:t>qual</a:t>
            </a:r>
            <a:r>
              <a:rPr lang="en-US" b="1" dirty="0" smtClean="0"/>
              <a:t> </a:t>
            </a:r>
            <a:r>
              <a:rPr lang="en-US" b="1" dirty="0" err="1" smtClean="0"/>
              <a:t>fiume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4032448" cy="5904656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pace qual fiume, mi innonda dal ciel, o il duolo si abbatte su me                     qualunque la sorte, ripeter potrò               o mio cuor calmo stà in Gesù.</a:t>
            </a:r>
          </a:p>
          <a:p>
            <a:pPr algn="l"/>
            <a:endParaRPr lang="it-IT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Coro:                                                               O mio cuor  calmo sta,                               sta sereno al sicuro in Gesù</a:t>
            </a:r>
          </a:p>
          <a:p>
            <a:pPr algn="l"/>
            <a:endParaRPr lang="it-IT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sono tentato da prove e dolor, certezza infinita sei Tu                              dal mal, dal peccato, redento io son        per il sangue che hai sparso Gesù</a:t>
            </a:r>
          </a:p>
          <a:p>
            <a:pPr algn="l"/>
            <a:endParaRPr lang="it-IT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miei peccati Gesù cancellò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L'ha tutti inchiodati quel dì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Lassù sulla croce Or libero son 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 lode e gloria a Gesù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il tuo ritorno Signore bramiam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morte ma gloria attendiam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angelica voce, oh, tromba dal ciel</a:t>
            </a:r>
            <a:b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beata speranza in Gesù.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82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 pace qual fiume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 pace qual fiume</dc:title>
  <dc:creator>mary</dc:creator>
  <cp:lastModifiedBy>mary</cp:lastModifiedBy>
  <cp:revision>14</cp:revision>
  <dcterms:created xsi:type="dcterms:W3CDTF">2020-05-01T19:03:23Z</dcterms:created>
  <dcterms:modified xsi:type="dcterms:W3CDTF">2020-05-01T20:43:00Z</dcterms:modified>
</cp:coreProperties>
</file>