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3DFD-9CDE-4A73-B752-E3B7FCABAC6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52B-709F-4814-A4A9-21CB452C6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3DFD-9CDE-4A73-B752-E3B7FCABAC6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52B-709F-4814-A4A9-21CB452C6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3DFD-9CDE-4A73-B752-E3B7FCABAC6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52B-709F-4814-A4A9-21CB452C6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3DFD-9CDE-4A73-B752-E3B7FCABAC6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52B-709F-4814-A4A9-21CB452C6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3DFD-9CDE-4A73-B752-E3B7FCABAC6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52B-709F-4814-A4A9-21CB452C6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3DFD-9CDE-4A73-B752-E3B7FCABAC6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52B-709F-4814-A4A9-21CB452C6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3DFD-9CDE-4A73-B752-E3B7FCABAC6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52B-709F-4814-A4A9-21CB452C6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3DFD-9CDE-4A73-B752-E3B7FCABAC6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52B-709F-4814-A4A9-21CB452C6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3DFD-9CDE-4A73-B752-E3B7FCABAC6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52B-709F-4814-A4A9-21CB452C6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3DFD-9CDE-4A73-B752-E3B7FCABAC6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52B-709F-4814-A4A9-21CB452C6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3DFD-9CDE-4A73-B752-E3B7FCABAC6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52B-709F-4814-A4A9-21CB452C66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F3DFD-9CDE-4A73-B752-E3B7FCABAC6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6752B-709F-4814-A4A9-21CB452C66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udai o Nome de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472608" cy="506487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Saudai o Nome de Jesus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4968552" cy="4968552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Saudai o nome de Jesus!  Ó anjos, vos prostrai. 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O Filho do glorioso Deus, Com glória 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Com glória, glória, glória, glória!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Com glória coroai 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Ó escolhida geração, do bom eterno Pai 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Do bom eterno Pai, o grande autor da Salvação 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Ó perdoadados por Jesus; alegres adorai! 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Alegres adorai O Deus de paz o Deus de luz 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Ó raças, tribos e nações; ao Rei divino honrai 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A quem quebrou os vis grilhões Com glória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93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Saudai o Nome de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Saudai o Nome de Jesus</dc:title>
  <dc:creator>mary</dc:creator>
  <cp:lastModifiedBy>mary</cp:lastModifiedBy>
  <cp:revision>11</cp:revision>
  <dcterms:created xsi:type="dcterms:W3CDTF">2018-07-27T22:44:50Z</dcterms:created>
  <dcterms:modified xsi:type="dcterms:W3CDTF">2020-05-05T18:18:30Z</dcterms:modified>
</cp:coreProperties>
</file>