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9AF7-4BD8-4740-8D53-033A5A8A3C4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4CB7-332C-4A53-A796-ABA9EE43A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9AF7-4BD8-4740-8D53-033A5A8A3C4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4CB7-332C-4A53-A796-ABA9EE43A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9AF7-4BD8-4740-8D53-033A5A8A3C4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4CB7-332C-4A53-A796-ABA9EE43A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9AF7-4BD8-4740-8D53-033A5A8A3C4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4CB7-332C-4A53-A796-ABA9EE43A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9AF7-4BD8-4740-8D53-033A5A8A3C4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4CB7-332C-4A53-A796-ABA9EE43A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9AF7-4BD8-4740-8D53-033A5A8A3C4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4CB7-332C-4A53-A796-ABA9EE43A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9AF7-4BD8-4740-8D53-033A5A8A3C4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4CB7-332C-4A53-A796-ABA9EE43A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9AF7-4BD8-4740-8D53-033A5A8A3C4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4CB7-332C-4A53-A796-ABA9EE43A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9AF7-4BD8-4740-8D53-033A5A8A3C4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4CB7-332C-4A53-A796-ABA9EE43A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9AF7-4BD8-4740-8D53-033A5A8A3C4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4CB7-332C-4A53-A796-ABA9EE43A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9AF7-4BD8-4740-8D53-033A5A8A3C4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4CB7-332C-4A53-A796-ABA9EE43A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89AF7-4BD8-4740-8D53-033A5A8A3C42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54CB7-332C-4A53-A796-ABA9EE43A1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다시 오실 때까지2.jpg"/>
          <p:cNvPicPr>
            <a:picLocks noChangeAspect="1"/>
          </p:cNvPicPr>
          <p:nvPr userDrawn="1"/>
        </p:nvPicPr>
        <p:blipFill>
          <a:blip r:embed="rId14" cstate="print">
            <a:lum bright="1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mpai Tuhan datang kemb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"/>
            <a:ext cx="6120680" cy="40466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err="1" smtClean="0"/>
              <a:t>Sampai</a:t>
            </a:r>
            <a:r>
              <a:rPr lang="en-US" sz="3600" b="1" dirty="0" smtClean="0"/>
              <a:t> </a:t>
            </a:r>
            <a:r>
              <a:rPr lang="en-US" sz="3600" b="1" dirty="0" err="1"/>
              <a:t>Tuhan</a:t>
            </a:r>
            <a:r>
              <a:rPr lang="en-US" sz="3600" b="1" dirty="0"/>
              <a:t> </a:t>
            </a:r>
            <a:r>
              <a:rPr lang="en-US" sz="3600" b="1" dirty="0" err="1"/>
              <a:t>datang</a:t>
            </a:r>
            <a:r>
              <a:rPr lang="en-US" sz="3600" b="1" dirty="0"/>
              <a:t> </a:t>
            </a:r>
            <a:r>
              <a:rPr lang="en-US" sz="3600" b="1" dirty="0" err="1"/>
              <a:t>kembali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1187624" y="476672"/>
            <a:ext cx="65527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Sampai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 smtClean="0"/>
              <a:t>datang</a:t>
            </a:r>
            <a:r>
              <a:rPr lang="en-US" b="1" dirty="0" smtClean="0"/>
              <a:t> </a:t>
            </a:r>
            <a:r>
              <a:rPr lang="en-US" b="1" dirty="0" err="1" smtClean="0"/>
              <a:t>kembali</a:t>
            </a:r>
            <a:r>
              <a:rPr lang="en-US" b="1" dirty="0" smtClean="0"/>
              <a:t>  Ku </a:t>
            </a:r>
            <a:r>
              <a:rPr lang="en-US" b="1" dirty="0" err="1" smtClean="0"/>
              <a:t>akan</a:t>
            </a:r>
            <a:r>
              <a:rPr lang="en-US" b="1" dirty="0" smtClean="0"/>
              <a:t> </a:t>
            </a:r>
            <a:r>
              <a:rPr lang="en-US" b="1" dirty="0" err="1" smtClean="0"/>
              <a:t>terus</a:t>
            </a:r>
            <a:r>
              <a:rPr lang="en-US" b="1" dirty="0" smtClean="0"/>
              <a:t> </a:t>
            </a:r>
            <a:r>
              <a:rPr lang="en-US" b="1" dirty="0" err="1" smtClean="0"/>
              <a:t>melangkah</a:t>
            </a:r>
            <a:endParaRPr lang="en-US" b="1" dirty="0" smtClean="0"/>
          </a:p>
          <a:p>
            <a:r>
              <a:rPr lang="en-US" b="1" dirty="0" smtClean="0"/>
              <a:t>Di </a:t>
            </a:r>
            <a:r>
              <a:rPr lang="en-US" b="1" dirty="0" err="1" smtClean="0"/>
              <a:t>jalan</a:t>
            </a:r>
            <a:r>
              <a:rPr lang="en-US" b="1" dirty="0" smtClean="0"/>
              <a:t> yang </a:t>
            </a:r>
            <a:r>
              <a:rPr lang="en-US" b="1" dirty="0" err="1" smtClean="0"/>
              <a:t>sempit</a:t>
            </a:r>
            <a:r>
              <a:rPr lang="en-US" b="1" dirty="0" smtClean="0"/>
              <a:t>  </a:t>
            </a:r>
            <a:r>
              <a:rPr lang="en-US" b="1" dirty="0" err="1" smtClean="0"/>
              <a:t>Setia</a:t>
            </a:r>
            <a:r>
              <a:rPr lang="en-US" b="1" dirty="0" smtClean="0"/>
              <a:t> </a:t>
            </a:r>
            <a:r>
              <a:rPr lang="en-US" b="1" dirty="0" err="1" smtClean="0"/>
              <a:t>memikul</a:t>
            </a:r>
            <a:r>
              <a:rPr lang="en-US" b="1" dirty="0" smtClean="0"/>
              <a:t> </a:t>
            </a:r>
            <a:r>
              <a:rPr lang="en-US" b="1" dirty="0" err="1" smtClean="0"/>
              <a:t>salib</a:t>
            </a:r>
            <a:endParaRPr lang="en-US" b="1" dirty="0" smtClean="0"/>
          </a:p>
          <a:p>
            <a:r>
              <a:rPr lang="en-US" b="1" dirty="0" smtClean="0"/>
              <a:t>Di </a:t>
            </a:r>
            <a:r>
              <a:rPr lang="en-US" b="1" dirty="0" err="1" smtClean="0"/>
              <a:t>ujung</a:t>
            </a:r>
            <a:r>
              <a:rPr lang="en-US" b="1" dirty="0" smtClean="0"/>
              <a:t> </a:t>
            </a:r>
            <a:r>
              <a:rPr lang="en-US" b="1" dirty="0" err="1" smtClean="0"/>
              <a:t>jalan</a:t>
            </a:r>
            <a:r>
              <a:rPr lang="en-US" b="1" dirty="0" smtClean="0"/>
              <a:t> yang 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lalui</a:t>
            </a:r>
            <a:r>
              <a:rPr lang="en-US" b="1" dirty="0" smtClean="0"/>
              <a:t>  Ku </a:t>
            </a:r>
            <a:r>
              <a:rPr lang="en-US" b="1" dirty="0" err="1" smtClean="0"/>
              <a:t>akan</a:t>
            </a:r>
            <a:r>
              <a:rPr lang="en-US" b="1" dirty="0" smtClean="0"/>
              <a:t> </a:t>
            </a:r>
            <a:r>
              <a:rPr lang="en-US" b="1" dirty="0" err="1" smtClean="0"/>
              <a:t>jumpai</a:t>
            </a:r>
            <a:r>
              <a:rPr lang="en-US" b="1" dirty="0" smtClean="0"/>
              <a:t> </a:t>
            </a:r>
            <a:r>
              <a:rPr lang="en-US" b="1" dirty="0" err="1" smtClean="0"/>
              <a:t>Tuhanku</a:t>
            </a:r>
            <a:endParaRPr lang="en-US" b="1" dirty="0" smtClean="0"/>
          </a:p>
          <a:p>
            <a:r>
              <a:rPr lang="en-US" b="1" dirty="0" err="1" smtClean="0"/>
              <a:t>Tuhan</a:t>
            </a:r>
            <a:r>
              <a:rPr lang="en-US" b="1" dirty="0" smtClean="0"/>
              <a:t> yang </a:t>
            </a:r>
            <a:r>
              <a:rPr lang="en-US" b="1" dirty="0" err="1" smtClean="0"/>
              <a:t>p'nuh</a:t>
            </a:r>
            <a:r>
              <a:rPr lang="en-US" b="1" dirty="0" smtClean="0"/>
              <a:t> </a:t>
            </a:r>
            <a:r>
              <a:rPr lang="en-US" b="1" dirty="0" err="1" smtClean="0"/>
              <a:t>kasih</a:t>
            </a:r>
            <a:r>
              <a:rPr lang="en-US" b="1" dirty="0" smtClean="0"/>
              <a:t>  </a:t>
            </a:r>
            <a:r>
              <a:rPr lang="en-US" b="1" dirty="0" err="1" smtClean="0"/>
              <a:t>Akan</a:t>
            </a:r>
            <a:r>
              <a:rPr lang="en-US" b="1" dirty="0" smtClean="0"/>
              <a:t> </a:t>
            </a:r>
            <a:r>
              <a:rPr lang="en-US" b="1" dirty="0" err="1" smtClean="0"/>
              <a:t>menyambut</a:t>
            </a:r>
            <a:r>
              <a:rPr lang="en-US" b="1" dirty="0" smtClean="0"/>
              <a:t> </a:t>
            </a:r>
            <a:r>
              <a:rPr lang="en-US" b="1" dirty="0" err="1" smtClean="0"/>
              <a:t>kita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/>
              <a:t>Sampai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 smtClean="0"/>
              <a:t>datang</a:t>
            </a:r>
            <a:r>
              <a:rPr lang="en-US" b="1" dirty="0" smtClean="0"/>
              <a:t> </a:t>
            </a:r>
            <a:r>
              <a:rPr lang="en-US" b="1" dirty="0" err="1" smtClean="0"/>
              <a:t>kembali</a:t>
            </a:r>
            <a:r>
              <a:rPr lang="en-US" b="1" dirty="0" smtClean="0"/>
              <a:t>  Ku </a:t>
            </a:r>
            <a:r>
              <a:rPr lang="en-US" b="1" dirty="0" smtClean="0"/>
              <a:t>'</a:t>
            </a:r>
            <a:r>
              <a:rPr lang="en-US" b="1" dirty="0" err="1" smtClean="0"/>
              <a:t>kan</a:t>
            </a:r>
            <a:r>
              <a:rPr lang="en-US" b="1" dirty="0" smtClean="0"/>
              <a:t> </a:t>
            </a:r>
            <a:r>
              <a:rPr lang="en-US" b="1" dirty="0" err="1" smtClean="0"/>
              <a:t>berjuang</a:t>
            </a:r>
            <a:r>
              <a:rPr lang="en-US" b="1" dirty="0" smtClean="0"/>
              <a:t> </a:t>
            </a:r>
            <a:r>
              <a:rPr lang="en-US" b="1" dirty="0" err="1" smtClean="0"/>
              <a:t>teguh</a:t>
            </a:r>
            <a:r>
              <a:rPr lang="en-US" b="1" dirty="0" smtClean="0"/>
              <a:t> </a:t>
            </a:r>
            <a:r>
              <a:rPr lang="en-US" b="1" dirty="0" err="1" smtClean="0"/>
              <a:t>hingga</a:t>
            </a:r>
            <a:r>
              <a:rPr lang="en-US" b="1" dirty="0" smtClean="0"/>
              <a:t> </a:t>
            </a:r>
            <a:r>
              <a:rPr lang="en-US" b="1" dirty="0" err="1" smtClean="0"/>
              <a:t>akhir</a:t>
            </a:r>
            <a:endParaRPr lang="en-US" b="1" dirty="0" smtClean="0"/>
          </a:p>
          <a:p>
            <a:r>
              <a:rPr lang="en-US" b="1" dirty="0" err="1" smtClean="0"/>
              <a:t>KemuliaanNya</a:t>
            </a:r>
            <a:r>
              <a:rPr lang="en-US" b="1" dirty="0" smtClean="0"/>
              <a:t> </a:t>
            </a:r>
            <a:r>
              <a:rPr lang="en-US" b="1" dirty="0" err="1" smtClean="0"/>
              <a:t>p'nuhi</a:t>
            </a:r>
            <a:r>
              <a:rPr lang="en-US" b="1" dirty="0" smtClean="0"/>
              <a:t> </a:t>
            </a:r>
            <a:r>
              <a:rPr lang="en-US" b="1" dirty="0" err="1" smtClean="0"/>
              <a:t>bumi</a:t>
            </a:r>
            <a:r>
              <a:rPr lang="en-US" b="1" dirty="0" smtClean="0"/>
              <a:t>  Ku </a:t>
            </a:r>
            <a:r>
              <a:rPr lang="en-US" b="1" dirty="0" err="1" smtClean="0"/>
              <a:t>nyanyikan</a:t>
            </a:r>
            <a:r>
              <a:rPr lang="en-US" b="1" dirty="0" smtClean="0"/>
              <a:t> </a:t>
            </a:r>
            <a:r>
              <a:rPr lang="en-US" b="1" dirty="0" err="1" smtClean="0"/>
              <a:t>pujian</a:t>
            </a:r>
            <a:r>
              <a:rPr lang="en-US" b="1" dirty="0" smtClean="0"/>
              <a:t> </a:t>
            </a:r>
            <a:r>
              <a:rPr lang="en-US" b="1" dirty="0" err="1" smtClean="0"/>
              <a:t>bagiNya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/>
              <a:t>Yesus</a:t>
            </a:r>
            <a:r>
              <a:rPr lang="en-US" b="1" dirty="0" smtClean="0"/>
              <a:t>, </a:t>
            </a:r>
            <a:r>
              <a:rPr lang="en-US" b="1" dirty="0" err="1" smtClean="0"/>
              <a:t>Kau</a:t>
            </a:r>
            <a:r>
              <a:rPr lang="en-US" b="1" dirty="0" smtClean="0"/>
              <a:t> yang 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cinta</a:t>
            </a:r>
            <a:r>
              <a:rPr lang="en-US" b="1" dirty="0" smtClean="0"/>
              <a:t>  </a:t>
            </a:r>
            <a:r>
              <a:rPr lang="en-US" b="1" dirty="0" err="1" smtClean="0"/>
              <a:t>Engkaulah</a:t>
            </a:r>
            <a:r>
              <a:rPr lang="en-US" b="1" dirty="0" smtClean="0"/>
              <a:t> </a:t>
            </a:r>
            <a:r>
              <a:rPr lang="en-US" b="1" dirty="0" err="1" smtClean="0"/>
              <a:t>peny'lamatku</a:t>
            </a:r>
            <a:endParaRPr lang="en-US" b="1" dirty="0" smtClean="0"/>
          </a:p>
          <a:p>
            <a:r>
              <a:rPr lang="en-US" b="1" dirty="0" err="1" smtClean="0"/>
              <a:t>Yesus</a:t>
            </a:r>
            <a:r>
              <a:rPr lang="en-US" b="1" dirty="0" smtClean="0"/>
              <a:t>, </a:t>
            </a:r>
            <a:r>
              <a:rPr lang="en-US" b="1" dirty="0" err="1" smtClean="0"/>
              <a:t>Kau</a:t>
            </a:r>
            <a:r>
              <a:rPr lang="en-US" b="1" dirty="0" smtClean="0"/>
              <a:t> yang 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cinta</a:t>
            </a:r>
            <a:r>
              <a:rPr lang="en-US" b="1" dirty="0" smtClean="0"/>
              <a:t>  </a:t>
            </a:r>
            <a:r>
              <a:rPr lang="en-US" b="1" dirty="0" err="1" smtClean="0"/>
              <a:t>Rajaku</a:t>
            </a:r>
            <a:r>
              <a:rPr lang="en-US" b="1" dirty="0" smtClean="0"/>
              <a:t> </a:t>
            </a:r>
            <a:r>
              <a:rPr lang="en-US" b="1" dirty="0" smtClean="0"/>
              <a:t>yang </a:t>
            </a:r>
            <a:r>
              <a:rPr lang="en-US" b="1" dirty="0" err="1" smtClean="0"/>
              <a:t>mulia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66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Sampai Tuhan datang kembali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Sampai Tuhan datang kembali </dc:title>
  <dc:creator>mary</dc:creator>
  <cp:lastModifiedBy>mary</cp:lastModifiedBy>
  <cp:revision>6</cp:revision>
  <dcterms:created xsi:type="dcterms:W3CDTF">2020-05-23T13:57:08Z</dcterms:created>
  <dcterms:modified xsi:type="dcterms:W3CDTF">2020-05-24T19:48:49Z</dcterms:modified>
</cp:coreProperties>
</file>