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7CC5A-69A8-49DB-BE99-F58F477DB2B4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ACD61-7CAD-4F86-BC17-3F2ED916C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is sei dem Namen Jesu Christ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272808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Preis sei dem Namen Jesu Christ!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984776" cy="5256584"/>
          </a:xfrm>
        </p:spPr>
        <p:txBody>
          <a:bodyPr>
            <a:normAutofit fontScale="92500"/>
          </a:bodyPr>
          <a:lstStyle/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Preis sei dem </a:t>
            </a:r>
            <a:r>
              <a:rPr lang="de-DE" sz="2000" b="1" dirty="0" smtClean="0">
                <a:solidFill>
                  <a:schemeClr val="bg1"/>
                </a:solidFill>
              </a:rPr>
              <a:t>Namen Jesu </a:t>
            </a:r>
            <a:r>
              <a:rPr lang="de-DE" sz="2000" b="1" dirty="0" smtClean="0">
                <a:solidFill>
                  <a:schemeClr val="bg1"/>
                </a:solidFill>
              </a:rPr>
              <a:t>Christ</a:t>
            </a:r>
            <a:r>
              <a:rPr lang="de-DE" sz="2000" b="1" dirty="0" smtClean="0">
                <a:solidFill>
                  <a:schemeClr val="bg1"/>
                </a:solidFill>
              </a:rPr>
              <a:t>,</a:t>
            </a:r>
            <a:r>
              <a:rPr lang="de-DE" sz="2000" b="1" dirty="0" smtClean="0">
                <a:solidFill>
                  <a:schemeClr val="bg1"/>
                </a:solidFill>
              </a:rPr>
              <a:t> des Glanz das All </a:t>
            </a:r>
            <a:r>
              <a:rPr lang="de-DE" sz="2000" b="1" dirty="0" smtClean="0">
                <a:solidFill>
                  <a:schemeClr val="bg1"/>
                </a:solidFill>
              </a:rPr>
              <a:t>erhellt</a:t>
            </a:r>
            <a:r>
              <a:rPr lang="de-DE" sz="2000" b="1" dirty="0" smtClean="0">
                <a:solidFill>
                  <a:schemeClr val="bg1"/>
                </a:solidFill>
              </a:rPr>
              <a:t>; 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weil Er der </a:t>
            </a:r>
            <a:r>
              <a:rPr lang="de-DE" sz="2000" b="1" dirty="0" smtClean="0">
                <a:solidFill>
                  <a:schemeClr val="bg1"/>
                </a:solidFill>
              </a:rPr>
              <a:t>Menschheit </a:t>
            </a:r>
            <a:r>
              <a:rPr lang="de-DE" sz="2000" b="1" dirty="0" smtClean="0">
                <a:solidFill>
                  <a:schemeClr val="bg1"/>
                </a:solidFill>
              </a:rPr>
              <a:t>Ret </a:t>
            </a:r>
            <a:r>
              <a:rPr lang="de-DE" sz="2000" b="1" dirty="0" smtClean="0">
                <a:solidFill>
                  <a:schemeClr val="bg1"/>
                </a:solidFill>
              </a:rPr>
              <a:t>ter </a:t>
            </a:r>
            <a:r>
              <a:rPr lang="de-DE" sz="2000" b="1" dirty="0" smtClean="0">
                <a:solidFill>
                  <a:schemeClr val="bg1"/>
                </a:solidFill>
              </a:rPr>
              <a:t>ist, </a:t>
            </a:r>
            <a:r>
              <a:rPr lang="de-DE" sz="2000" b="1" dirty="0" smtClean="0">
                <a:solidFill>
                  <a:schemeClr val="bg1"/>
                </a:solidFill>
              </a:rPr>
              <a:t> hier unterm Sternenzelt</a:t>
            </a:r>
            <a:r>
              <a:rPr lang="de-DE" sz="2000" b="1" dirty="0" smtClean="0">
                <a:solidFill>
                  <a:schemeClr val="bg1"/>
                </a:solidFill>
              </a:rPr>
              <a:t>, 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weil Er der </a:t>
            </a:r>
            <a:r>
              <a:rPr lang="de-DE" sz="2000" b="1" dirty="0" smtClean="0">
                <a:solidFill>
                  <a:schemeClr val="bg1"/>
                </a:solidFill>
              </a:rPr>
              <a:t>Menschheit </a:t>
            </a:r>
            <a:r>
              <a:rPr lang="de-DE" sz="2000" b="1" dirty="0" smtClean="0">
                <a:solidFill>
                  <a:schemeClr val="bg1"/>
                </a:solidFill>
              </a:rPr>
              <a:t>Ret </a:t>
            </a:r>
            <a:r>
              <a:rPr lang="de-DE" sz="2000" b="1" dirty="0" smtClean="0">
                <a:solidFill>
                  <a:schemeClr val="bg1"/>
                </a:solidFill>
              </a:rPr>
              <a:t>ter </a:t>
            </a:r>
            <a:r>
              <a:rPr lang="de-DE" sz="2000" b="1" dirty="0" smtClean="0">
                <a:solidFill>
                  <a:schemeClr val="bg1"/>
                </a:solidFill>
              </a:rPr>
              <a:t>ist, </a:t>
            </a:r>
            <a:r>
              <a:rPr lang="de-DE" sz="2000" b="1" dirty="0" smtClean="0">
                <a:solidFill>
                  <a:schemeClr val="bg1"/>
                </a:solidFill>
              </a:rPr>
              <a:t> krönt </a:t>
            </a:r>
            <a:r>
              <a:rPr lang="de-DE" sz="2000" b="1" dirty="0" smtClean="0">
                <a:solidFill>
                  <a:schemeClr val="bg1"/>
                </a:solidFill>
              </a:rPr>
              <a:t>Ihn als Herrn der Welt! </a:t>
            </a:r>
          </a:p>
          <a:p>
            <a:pPr algn="l"/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Ein </a:t>
            </a:r>
            <a:r>
              <a:rPr lang="de-DE" sz="2000" b="1" dirty="0" smtClean="0">
                <a:solidFill>
                  <a:schemeClr val="bg1"/>
                </a:solidFill>
              </a:rPr>
              <a:t>jedes </a:t>
            </a:r>
            <a:r>
              <a:rPr lang="de-DE" sz="2000" b="1" dirty="0" smtClean="0">
                <a:solidFill>
                  <a:schemeClr val="bg1"/>
                </a:solidFill>
              </a:rPr>
              <a:t>Land, ein </a:t>
            </a:r>
            <a:r>
              <a:rPr lang="de-DE" sz="2000" b="1" dirty="0" smtClean="0">
                <a:solidFill>
                  <a:schemeClr val="bg1"/>
                </a:solidFill>
              </a:rPr>
              <a:t>jeder </a:t>
            </a:r>
            <a:r>
              <a:rPr lang="de-DE" sz="2000" b="1" dirty="0" smtClean="0">
                <a:solidFill>
                  <a:schemeClr val="bg1"/>
                </a:solidFill>
              </a:rPr>
              <a:t>Stamm, hier </a:t>
            </a:r>
            <a:r>
              <a:rPr lang="de-DE" sz="2000" b="1" dirty="0" smtClean="0">
                <a:solidFill>
                  <a:schemeClr val="bg1"/>
                </a:solidFill>
              </a:rPr>
              <a:t>unterm Sternenzelt</a:t>
            </a:r>
            <a:r>
              <a:rPr lang="de-DE" sz="2000" b="1" dirty="0" smtClean="0">
                <a:solidFill>
                  <a:schemeClr val="bg1"/>
                </a:solidFill>
              </a:rPr>
              <a:t>, 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dien froh und gern dem </a:t>
            </a:r>
            <a:r>
              <a:rPr lang="de-DE" sz="2000" b="1" dirty="0" smtClean="0">
                <a:solidFill>
                  <a:schemeClr val="bg1"/>
                </a:solidFill>
              </a:rPr>
              <a:t>Gotteslamm,  </a:t>
            </a:r>
            <a:r>
              <a:rPr lang="de-DE" sz="2000" b="1" dirty="0" smtClean="0">
                <a:solidFill>
                  <a:schemeClr val="bg1"/>
                </a:solidFill>
              </a:rPr>
              <a:t>krön Ihn als Herrn der Welt; 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dien froh und gern dem </a:t>
            </a:r>
            <a:r>
              <a:rPr lang="de-DE" sz="2000" b="1" dirty="0" smtClean="0">
                <a:solidFill>
                  <a:schemeClr val="bg1"/>
                </a:solidFill>
              </a:rPr>
              <a:t>Gotteslamm</a:t>
            </a:r>
            <a:r>
              <a:rPr lang="de-DE" sz="2000" b="1" dirty="0" smtClean="0">
                <a:solidFill>
                  <a:schemeClr val="bg1"/>
                </a:solidFill>
              </a:rPr>
              <a:t>, </a:t>
            </a:r>
            <a:r>
              <a:rPr lang="de-DE" sz="2000" b="1" dirty="0" smtClean="0">
                <a:solidFill>
                  <a:schemeClr val="bg1"/>
                </a:solidFill>
              </a:rPr>
              <a:t> krön </a:t>
            </a:r>
            <a:r>
              <a:rPr lang="de-DE" sz="2000" b="1" dirty="0" smtClean="0">
                <a:solidFill>
                  <a:schemeClr val="bg1"/>
                </a:solidFill>
              </a:rPr>
              <a:t>Ihn als Herrn der Welt! 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O </a:t>
            </a:r>
            <a:r>
              <a:rPr lang="en-US" sz="2000" b="1" dirty="0" err="1" smtClean="0">
                <a:solidFill>
                  <a:schemeClr val="bg1"/>
                </a:solidFill>
              </a:rPr>
              <a:t>rühmt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Ihn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alle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Ihn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allein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</a:rPr>
              <a:t> den großen Siegesheld;</a:t>
            </a: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stimmt, ihr </a:t>
            </a:r>
            <a:r>
              <a:rPr lang="de-DE" sz="2000" b="1" dirty="0" smtClean="0">
                <a:solidFill>
                  <a:schemeClr val="bg1"/>
                </a:solidFill>
              </a:rPr>
              <a:t>Erlö sten</a:t>
            </a:r>
            <a:r>
              <a:rPr lang="de-DE" sz="2000" b="1" dirty="0" smtClean="0">
                <a:solidFill>
                  <a:schemeClr val="bg1"/>
                </a:solidFill>
              </a:rPr>
              <a:t>, </a:t>
            </a:r>
            <a:r>
              <a:rPr lang="de-DE" sz="2000" b="1" dirty="0" smtClean="0">
                <a:solidFill>
                  <a:schemeClr val="bg1"/>
                </a:solidFill>
              </a:rPr>
              <a:t>alle ein, krönt </a:t>
            </a:r>
            <a:r>
              <a:rPr lang="de-DE" sz="2000" b="1" dirty="0" smtClean="0">
                <a:solidFill>
                  <a:schemeClr val="bg1"/>
                </a:solidFill>
              </a:rPr>
              <a:t>Ihn als Herrn der Welt; 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stimmt, ihr Erlö sten, alle ein, </a:t>
            </a:r>
            <a:r>
              <a:rPr lang="de-DE" sz="2000" b="1" dirty="0" smtClean="0">
                <a:solidFill>
                  <a:schemeClr val="bg1"/>
                </a:solidFill>
              </a:rPr>
              <a:t>krönt </a:t>
            </a:r>
            <a:r>
              <a:rPr lang="de-DE" sz="2000" b="1" dirty="0" smtClean="0">
                <a:solidFill>
                  <a:schemeClr val="bg1"/>
                </a:solidFill>
              </a:rPr>
              <a:t>Ihn als Herrn der Welt! 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O, </a:t>
            </a:r>
            <a:r>
              <a:rPr lang="de-DE" sz="2000" b="1" dirty="0" smtClean="0">
                <a:solidFill>
                  <a:schemeClr val="bg1"/>
                </a:solidFill>
              </a:rPr>
              <a:t>daß auch ich mit </a:t>
            </a:r>
            <a:r>
              <a:rPr lang="de-DE" sz="2000" b="1" dirty="0" smtClean="0">
                <a:solidFill>
                  <a:schemeClr val="bg1"/>
                </a:solidFill>
              </a:rPr>
              <a:t>jener Schar, </a:t>
            </a:r>
            <a:r>
              <a:rPr lang="de-DE" sz="2000" b="1" dirty="0" smtClean="0">
                <a:solidFill>
                  <a:schemeClr val="bg1"/>
                </a:solidFill>
              </a:rPr>
              <a:t>zu </a:t>
            </a:r>
            <a:r>
              <a:rPr lang="de-DE" sz="2000" b="1" dirty="0" smtClean="0">
                <a:solidFill>
                  <a:schemeClr val="bg1"/>
                </a:solidFill>
              </a:rPr>
              <a:t>Christus </a:t>
            </a:r>
            <a:r>
              <a:rPr lang="de-DE" sz="2000" b="1" dirty="0" smtClean="0">
                <a:solidFill>
                  <a:schemeClr val="bg1"/>
                </a:solidFill>
              </a:rPr>
              <a:t>sei </a:t>
            </a:r>
            <a:r>
              <a:rPr lang="de-DE" sz="2000" b="1" dirty="0" smtClean="0">
                <a:solidFill>
                  <a:schemeClr val="bg1"/>
                </a:solidFill>
              </a:rPr>
              <a:t>gestellt;</a:t>
            </a: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Ihn </a:t>
            </a:r>
            <a:r>
              <a:rPr lang="de-DE" sz="2000" b="1" dirty="0" smtClean="0">
                <a:solidFill>
                  <a:schemeClr val="bg1"/>
                </a:solidFill>
              </a:rPr>
              <a:t>lobend</a:t>
            </a:r>
            <a:r>
              <a:rPr lang="de-DE" sz="2000" b="1" dirty="0" smtClean="0">
                <a:solidFill>
                  <a:schemeClr val="bg1"/>
                </a:solidFill>
              </a:rPr>
              <a:t>, </a:t>
            </a:r>
            <a:r>
              <a:rPr lang="de-DE" sz="2000" b="1" dirty="0" smtClean="0">
                <a:solidFill>
                  <a:schemeClr val="bg1"/>
                </a:solidFill>
              </a:rPr>
              <a:t>preisend immerdar   </a:t>
            </a:r>
            <a:r>
              <a:rPr lang="de-DE" sz="2000" b="1" dirty="0" smtClean="0">
                <a:solidFill>
                  <a:schemeClr val="bg1"/>
                </a:solidFill>
              </a:rPr>
              <a:t>als Gott und Herrn der Welt</a:t>
            </a:r>
            <a:r>
              <a:rPr lang="de-DE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Ihn lobend, preisend immerdar </a:t>
            </a:r>
            <a:r>
              <a:rPr lang="de-DE" sz="2000" b="1" dirty="0" smtClean="0">
                <a:solidFill>
                  <a:schemeClr val="bg1"/>
                </a:solidFill>
              </a:rPr>
              <a:t>  als </a:t>
            </a:r>
            <a:r>
              <a:rPr lang="de-DE" sz="2000" b="1" dirty="0" smtClean="0">
                <a:solidFill>
                  <a:schemeClr val="bg1"/>
                </a:solidFill>
              </a:rPr>
              <a:t>Gott und Herrn der Welt!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169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Preis sei dem Namen Jesu Christ!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Preis sei dem Namen Jesu Christ!</dc:title>
  <dc:creator>mary</dc:creator>
  <cp:lastModifiedBy>mary</cp:lastModifiedBy>
  <cp:revision>8</cp:revision>
  <dcterms:created xsi:type="dcterms:W3CDTF">2020-05-05T18:41:54Z</dcterms:created>
  <dcterms:modified xsi:type="dcterms:W3CDTF">2020-05-07T18:49:31Z</dcterms:modified>
</cp:coreProperties>
</file>