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291E-4EE7-4EF6-B780-F21A9CE4398D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1453-78D2-4096-8F2E-72C98ACAA5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ople Need the Lo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People Need the Lord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7162800" cy="48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Everyday they pass me by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 see it in their eyes.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Empty people filled with care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Headed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who knows where?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they go through private pain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Living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fear to fear.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Laughter hides their silent cries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Only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Jesus hears.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People need the Lord, people need the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end of broken dreams, He's the open door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When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we realize people need the Lord?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are called to take His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light To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world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where 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wrong seems right.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could be too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great 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cost For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sharing Life with one who's lost?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His love our hearts can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feel  All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grief they bear.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must hear the Words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Life Only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can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share.              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end of broken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dreams, He's the open door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When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we realize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must give our lives?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people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 the Lord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People Need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Need the Lord </dc:title>
  <dc:creator>user</dc:creator>
  <cp:lastModifiedBy>mary</cp:lastModifiedBy>
  <cp:revision>12</cp:revision>
  <dcterms:created xsi:type="dcterms:W3CDTF">2016-09-16T11:39:06Z</dcterms:created>
  <dcterms:modified xsi:type="dcterms:W3CDTF">2020-05-29T20:06:27Z</dcterms:modified>
</cp:coreProperties>
</file>