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6" d="100"/>
          <a:sy n="76" d="100"/>
        </p:scale>
        <p:origin x="-1594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AFCC-925A-42FD-A16C-046D9D33B532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D30F-8C49-4DD6-A3A3-D8B339A39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AFCC-925A-42FD-A16C-046D9D33B532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D30F-8C49-4DD6-A3A3-D8B339A39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AFCC-925A-42FD-A16C-046D9D33B532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D30F-8C49-4DD6-A3A3-D8B339A39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AFCC-925A-42FD-A16C-046D9D33B532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D30F-8C49-4DD6-A3A3-D8B339A39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AFCC-925A-42FD-A16C-046D9D33B532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D30F-8C49-4DD6-A3A3-D8B339A39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AFCC-925A-42FD-A16C-046D9D33B532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D30F-8C49-4DD6-A3A3-D8B339A39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AFCC-925A-42FD-A16C-046D9D33B532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D30F-8C49-4DD6-A3A3-D8B339A39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AFCC-925A-42FD-A16C-046D9D33B532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D30F-8C49-4DD6-A3A3-D8B339A39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AFCC-925A-42FD-A16C-046D9D33B532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D30F-8C49-4DD6-A3A3-D8B339A39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AFCC-925A-42FD-A16C-046D9D33B532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D30F-8C49-4DD6-A3A3-D8B339A39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AFCC-925A-42FD-A16C-046D9D33B532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BD30F-8C49-4DD6-A3A3-D8B339A39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4AFCC-925A-42FD-A16C-046D9D33B532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BD30F-8C49-4DD6-A3A3-D8B339A399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yapa aking kalul'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"/>
            <a:ext cx="5040560" cy="4046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b="1" dirty="0" err="1" smtClean="0"/>
              <a:t>Payapa</a:t>
            </a:r>
            <a:r>
              <a:rPr lang="en-US" b="1" dirty="0" smtClean="0"/>
              <a:t> </a:t>
            </a:r>
            <a:r>
              <a:rPr lang="en-US" b="1" dirty="0" err="1" smtClean="0"/>
              <a:t>aking</a:t>
            </a:r>
            <a:r>
              <a:rPr lang="en-US" b="1" dirty="0" smtClean="0"/>
              <a:t> </a:t>
            </a:r>
            <a:r>
              <a:rPr lang="en-US" b="1" dirty="0" err="1" smtClean="0"/>
              <a:t>kalul'wa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4608512" cy="59766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     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sigwang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             An’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kahat'nan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kalul'wa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     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>:                    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kalul'wa</a:t>
            </a:r>
            <a:r>
              <a:rPr lang="en-US" sz="1800" b="1" dirty="0" err="1" smtClean="0">
                <a:solidFill>
                  <a:srgbClr val="FF0000"/>
                </a:solidFill>
              </a:rPr>
              <a:t>'</a:t>
            </a:r>
            <a:r>
              <a:rPr lang="en-US" sz="1800" b="1" dirty="0" err="1" smtClean="0">
                <a:solidFill>
                  <a:srgbClr val="FF0000"/>
                </a:solidFill>
              </a:rPr>
              <a:t>y</a:t>
            </a:r>
            <a:r>
              <a:rPr lang="en-US" sz="1800" b="1" dirty="0" smtClean="0">
                <a:solidFill>
                  <a:srgbClr val="FF0000"/>
                </a:solidFill>
              </a:rPr>
              <a:t>(</a:t>
            </a:r>
            <a:r>
              <a:rPr lang="en-US" sz="1800" b="1" dirty="0" err="1" smtClean="0">
                <a:solidFill>
                  <a:srgbClr val="FF0000"/>
                </a:solidFill>
              </a:rPr>
              <a:t>kalul'wa</a:t>
            </a:r>
            <a:r>
              <a:rPr lang="en-US" sz="1800" b="1" dirty="0" smtClean="0">
                <a:solidFill>
                  <a:srgbClr val="FF0000"/>
                </a:solidFill>
              </a:rPr>
              <a:t>) </a:t>
            </a:r>
            <a:r>
              <a:rPr lang="en-US" sz="1800" b="1" dirty="0" err="1" smtClean="0">
                <a:solidFill>
                  <a:srgbClr val="FF0000"/>
                </a:solidFill>
              </a:rPr>
              <a:t>payapa</a:t>
            </a:r>
            <a:r>
              <a:rPr lang="en-US" sz="1800" b="1" dirty="0" smtClean="0">
                <a:solidFill>
                  <a:srgbClr val="FF0000"/>
                </a:solidFill>
              </a:rPr>
              <a:t>(</a:t>
            </a:r>
            <a:r>
              <a:rPr lang="en-US" sz="1800" b="1" dirty="0" err="1" smtClean="0">
                <a:solidFill>
                  <a:srgbClr val="FF0000"/>
                </a:solidFill>
              </a:rPr>
              <a:t>payapa</a:t>
            </a:r>
            <a:r>
              <a:rPr lang="en-US" sz="1800" b="1" dirty="0" smtClean="0">
                <a:solidFill>
                  <a:srgbClr val="FF0000"/>
                </a:solidFill>
              </a:rPr>
              <a:t>)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Payapa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kalul'wa'y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payapa</a:t>
            </a:r>
            <a:r>
              <a:rPr lang="en-US" sz="1800" b="1" dirty="0" smtClean="0">
                <a:solidFill>
                  <a:srgbClr val="FF0000"/>
                </a:solidFill>
              </a:rPr>
              <a:t>.                          </a:t>
            </a:r>
          </a:p>
          <a:p>
            <a:pPr algn="l"/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katiyakang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tatangnan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                  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Kiristo'y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lumingap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kalagayan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binigay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lubusan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                                      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natapos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‘Yong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pagbabalik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Tup'din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pananalig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Trumpeta'y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hudyat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kalul'wa'y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113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Payapa aking kalul'wa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Payapa aking kalul'wa</dc:title>
  <dc:creator>mary</dc:creator>
  <cp:lastModifiedBy>mary</cp:lastModifiedBy>
  <cp:revision>48</cp:revision>
  <dcterms:created xsi:type="dcterms:W3CDTF">2020-05-01T18:52:26Z</dcterms:created>
  <dcterms:modified xsi:type="dcterms:W3CDTF">2020-05-02T19:04:27Z</dcterms:modified>
</cp:coreProperties>
</file>