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48" d="100"/>
          <a:sy n="48" d="100"/>
        </p:scale>
        <p:origin x="-2357" y="-46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ACFD8-FBEA-4A13-ABA8-E31328328C10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E6537-C60E-42BF-BC0F-726767D6D3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ACFD8-FBEA-4A13-ABA8-E31328328C10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E6537-C60E-42BF-BC0F-726767D6D3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ACFD8-FBEA-4A13-ABA8-E31328328C10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E6537-C60E-42BF-BC0F-726767D6D3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ACFD8-FBEA-4A13-ABA8-E31328328C10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E6537-C60E-42BF-BC0F-726767D6D3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ACFD8-FBEA-4A13-ABA8-E31328328C10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E6537-C60E-42BF-BC0F-726767D6D3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ACFD8-FBEA-4A13-ABA8-E31328328C10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E6537-C60E-42BF-BC0F-726767D6D3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ACFD8-FBEA-4A13-ABA8-E31328328C10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E6537-C60E-42BF-BC0F-726767D6D3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ACFD8-FBEA-4A13-ABA8-E31328328C10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E6537-C60E-42BF-BC0F-726767D6D3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ACFD8-FBEA-4A13-ABA8-E31328328C10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E6537-C60E-42BF-BC0F-726767D6D3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ACFD8-FBEA-4A13-ABA8-E31328328C10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E6537-C60E-42BF-BC0F-726767D6D3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ACFD8-FBEA-4A13-ABA8-E31328328C10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E6537-C60E-42BF-BC0F-726767D6D3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CACFD8-FBEA-4A13-ABA8-E31328328C10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AE6537-C60E-42BF-BC0F-726767D6D3D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주님의 시간에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2209800" y="1143000"/>
            <a:ext cx="6743700" cy="55405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hư Ý Ch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840" y="1"/>
            <a:ext cx="2808312" cy="4046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vi-VN" b="1" dirty="0" smtClean="0"/>
              <a:t>Như </a:t>
            </a:r>
            <a:r>
              <a:rPr lang="vi-VN" b="1" dirty="0"/>
              <a:t>Ý Cha</a:t>
            </a:r>
            <a:br>
              <a:rPr lang="vi-VN" b="1" dirty="0"/>
            </a:b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611560" y="363915"/>
            <a:ext cx="5256584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600" b="1" dirty="0" smtClean="0"/>
              <a:t>1. Lòng ước mong. Lòng ước mong, </a:t>
            </a:r>
          </a:p>
          <a:p>
            <a:r>
              <a:rPr lang="vi-VN" sz="1600" b="1" dirty="0" smtClean="0"/>
              <a:t>Từ đáy tim con xin dâng lên lòng ước mong. </a:t>
            </a:r>
          </a:p>
          <a:p>
            <a:r>
              <a:rPr lang="vi-VN" sz="1600" b="1" dirty="0" smtClean="0"/>
              <a:t>Làm theo thánh ý Chúa trên trời, </a:t>
            </a:r>
          </a:p>
          <a:p>
            <a:r>
              <a:rPr lang="vi-VN" sz="1600" b="1" dirty="0" smtClean="0"/>
              <a:t>cùng đi với Chúa mãi không rời, </a:t>
            </a:r>
          </a:p>
          <a:p>
            <a:r>
              <a:rPr lang="vi-VN" sz="1600" b="1" dirty="0" smtClean="0"/>
              <a:t>và dâng Chúa tiếng hát muôn đời, con ước mong.</a:t>
            </a:r>
            <a:endParaRPr lang="en-US" sz="1600" b="1" dirty="0" smtClean="0"/>
          </a:p>
          <a:p>
            <a:endParaRPr lang="en-US" sz="1600" b="1" dirty="0"/>
          </a:p>
          <a:p>
            <a:endParaRPr lang="en-US" sz="1600" b="1" dirty="0" smtClean="0"/>
          </a:p>
          <a:p>
            <a:r>
              <a:rPr lang="vi-VN" sz="1600" b="1" dirty="0" smtClean="0"/>
              <a:t>2. Nguyền lối đi được sáng soi. </a:t>
            </a:r>
          </a:p>
          <a:p>
            <a:r>
              <a:rPr lang="vi-VN" sz="1600" b="1" dirty="0" smtClean="0"/>
              <a:t>Cuộc sống hôm nay hay tương lai thuận ý Cha. </a:t>
            </a:r>
          </a:p>
          <a:p>
            <a:r>
              <a:rPr lang="vi-VN" sz="1600" b="1" dirty="0" smtClean="0"/>
              <a:t>Cầu xin Chúa dẫn lối mỗi ngày, </a:t>
            </a:r>
          </a:p>
          <a:p>
            <a:r>
              <a:rPr lang="vi-VN" sz="1600" b="1" dirty="0" smtClean="0"/>
              <a:t>Dạy con biết sống giữa cảnh đời, </a:t>
            </a:r>
          </a:p>
          <a:p>
            <a:r>
              <a:rPr lang="vi-VN" sz="1600" b="1" dirty="0" smtClean="0"/>
              <a:t>Dù giông tố sóng gió thay dời con vững tin. </a:t>
            </a:r>
          </a:p>
          <a:p>
            <a:endParaRPr lang="en-US" sz="1600" b="1" dirty="0" smtClean="0"/>
          </a:p>
          <a:p>
            <a:endParaRPr lang="en-US" sz="1600" b="1" dirty="0" smtClean="0"/>
          </a:p>
          <a:p>
            <a:r>
              <a:rPr lang="vi-VN" sz="1600" b="1" dirty="0" smtClean="0"/>
              <a:t>3. Việc khắp nơi thuận ý Cha. </a:t>
            </a:r>
          </a:p>
          <a:p>
            <a:r>
              <a:rPr lang="vi-VN" sz="1600" b="1" dirty="0" smtClean="0"/>
              <a:t>Cuộc sống nơi đây nay ra so đừng quá lo. </a:t>
            </a:r>
          </a:p>
          <a:p>
            <a:r>
              <a:rPr lang="vi-VN" sz="1600" b="1" dirty="0" smtClean="0"/>
              <a:t>Việc ta thấy trước mắt mỗi ngày, </a:t>
            </a:r>
          </a:p>
          <a:p>
            <a:r>
              <a:rPr lang="vi-VN" sz="1600" b="1" dirty="0" smtClean="0"/>
              <a:t>Đều do Thánh ý Chúa an bài, </a:t>
            </a:r>
          </a:p>
          <a:p>
            <a:r>
              <a:rPr lang="vi-VN" sz="1600" b="1" dirty="0" smtClean="0"/>
              <a:t>Ngày mai ý nghĩa sẽ tinh tường như ý Cha. </a:t>
            </a:r>
          </a:p>
          <a:p>
            <a:endParaRPr lang="en-US" sz="1600" b="1" dirty="0" smtClean="0"/>
          </a:p>
          <a:p>
            <a:endParaRPr lang="en-US" sz="1600" b="1" dirty="0"/>
          </a:p>
          <a:p>
            <a:r>
              <a:rPr lang="vi-VN" sz="1600" b="1" dirty="0" smtClean="0"/>
              <a:t>4. Quỳ kính dâng lời chúc tôn. </a:t>
            </a:r>
          </a:p>
          <a:p>
            <a:r>
              <a:rPr lang="vi-VN" sz="1600" b="1" dirty="0" smtClean="0"/>
              <a:t>Quyền Chúa bao la trên không gian nào đổi thay. </a:t>
            </a:r>
          </a:p>
          <a:p>
            <a:r>
              <a:rPr lang="vi-VN" sz="1600" b="1" dirty="0" smtClean="0"/>
              <a:t>Nguyện dâng tiếng nói của tâm hồn, </a:t>
            </a:r>
          </a:p>
          <a:p>
            <a:r>
              <a:rPr lang="vi-VN" sz="1600" b="1" dirty="0" smtClean="0"/>
              <a:t>Lời yêu mến khúc hát ân tình, </a:t>
            </a:r>
          </a:p>
          <a:p>
            <a:r>
              <a:rPr lang="vi-VN" sz="1600" b="1" dirty="0" smtClean="0"/>
              <a:t>Được tươi mới thắm thiết trong lành như ý Cha.</a:t>
            </a:r>
            <a:endParaRPr lang="vi-VN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190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Như Ý Cha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Như Ý Cha </dc:title>
  <dc:creator>mary</dc:creator>
  <cp:lastModifiedBy>mary</cp:lastModifiedBy>
  <cp:revision>7</cp:revision>
  <dcterms:created xsi:type="dcterms:W3CDTF">2020-05-27T18:22:06Z</dcterms:created>
  <dcterms:modified xsi:type="dcterms:W3CDTF">2020-05-27T19:50:34Z</dcterms:modified>
</cp:coreProperties>
</file>