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5D30-EE65-489A-BB0C-18279889940A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F5D30-EE65-489A-BB0C-18279889940A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079EB-9483-4F06-9CD6-9A12DC2137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 Dang Tali Me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 Dang </a:t>
            </a:r>
            <a:r>
              <a:rPr lang="en-US" b="1" dirty="0" err="1" smtClean="0">
                <a:solidFill>
                  <a:schemeClr val="bg1"/>
                </a:solidFill>
              </a:rPr>
              <a:t>Tali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Meim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3810000" cy="3505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Oh </a:t>
            </a:r>
            <a:r>
              <a:rPr lang="en-US" sz="1600" b="1" dirty="0" err="1" smtClean="0">
                <a:solidFill>
                  <a:schemeClr val="bg1"/>
                </a:solidFill>
              </a:rPr>
              <a:t>Yisu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Ne dang, </a:t>
            </a:r>
            <a:r>
              <a:rPr lang="en-US" sz="1600" b="1" dirty="0" err="1" smtClean="0">
                <a:solidFill>
                  <a:schemeClr val="bg1"/>
                </a:solidFill>
              </a:rPr>
              <a:t>Tali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meim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Ne </a:t>
            </a:r>
            <a:r>
              <a:rPr lang="en-US" sz="1600" b="1" dirty="0" err="1" smtClean="0">
                <a:solidFill>
                  <a:schemeClr val="bg1"/>
                </a:solidFill>
              </a:rPr>
              <a:t>tsung</a:t>
            </a:r>
            <a:r>
              <a:rPr lang="en-US" sz="1600" b="1" dirty="0" smtClean="0">
                <a:solidFill>
                  <a:schemeClr val="bg1"/>
                </a:solidFill>
              </a:rPr>
              <a:t> dang </a:t>
            </a:r>
            <a:r>
              <a:rPr lang="en-US" sz="1600" b="1" dirty="0" err="1" smtClean="0">
                <a:solidFill>
                  <a:schemeClr val="bg1"/>
                </a:solidFill>
              </a:rPr>
              <a:t>mokremdi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Nai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angangma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saradem</a:t>
            </a:r>
            <a:r>
              <a:rPr lang="en-US" sz="1600" b="1" dirty="0" smtClean="0">
                <a:solidFill>
                  <a:schemeClr val="bg1"/>
                </a:solidFill>
              </a:rPr>
              <a:t>,  Oh </a:t>
            </a:r>
            <a:r>
              <a:rPr lang="en-US" sz="1600" b="1" dirty="0" err="1" smtClean="0">
                <a:solidFill>
                  <a:schemeClr val="bg1"/>
                </a:solidFill>
              </a:rPr>
              <a:t>Yisu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Ne dang,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Oh </a:t>
            </a:r>
            <a:r>
              <a:rPr lang="en-US" sz="1600" b="1" dirty="0" err="1" smtClean="0">
                <a:solidFill>
                  <a:srgbClr val="FF0000"/>
                </a:solidFill>
              </a:rPr>
              <a:t>Yisu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Ne dang,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Tali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meim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Tali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meim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err="1" smtClean="0">
                <a:solidFill>
                  <a:schemeClr val="bg1"/>
                </a:solidFill>
              </a:rPr>
              <a:t>ali</a:t>
            </a:r>
            <a:r>
              <a:rPr lang="en-US" sz="1600" b="1" dirty="0" smtClean="0">
                <a:solidFill>
                  <a:schemeClr val="bg1"/>
                </a:solidFill>
              </a:rPr>
              <a:t> son </a:t>
            </a:r>
            <a:r>
              <a:rPr lang="en-US" sz="1600" b="1" dirty="0" err="1" smtClean="0">
                <a:solidFill>
                  <a:schemeClr val="bg1"/>
                </a:solidFill>
              </a:rPr>
              <a:t>ponbu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sungzuk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bushi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Tangbo</a:t>
            </a:r>
            <a:r>
              <a:rPr lang="en-US" sz="1600" b="1" dirty="0" smtClean="0">
                <a:solidFill>
                  <a:schemeClr val="bg1"/>
                </a:solidFill>
              </a:rPr>
              <a:t> Na dang </a:t>
            </a:r>
            <a:r>
              <a:rPr lang="en-US" sz="1600" b="1" dirty="0" err="1" smtClean="0">
                <a:solidFill>
                  <a:schemeClr val="bg1"/>
                </a:solidFill>
              </a:rPr>
              <a:t>bushir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dang </a:t>
            </a:r>
            <a:r>
              <a:rPr lang="en-US" sz="1600" b="1" dirty="0" err="1" smtClean="0">
                <a:solidFill>
                  <a:schemeClr val="bg1"/>
                </a:solidFill>
              </a:rPr>
              <a:t>mepir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Tajungtibaji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r>
              <a:rPr lang="en-US" sz="1600" b="1" dirty="0" smtClean="0">
                <a:solidFill>
                  <a:schemeClr val="bg1"/>
                </a:solidFill>
              </a:rPr>
              <a:t> Oh </a:t>
            </a:r>
            <a:r>
              <a:rPr lang="en-US" sz="1600" b="1" dirty="0" err="1" smtClean="0">
                <a:solidFill>
                  <a:schemeClr val="bg1"/>
                </a:solidFill>
              </a:rPr>
              <a:t>Yisu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Ne dang,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Tali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Ku </a:t>
            </a:r>
            <a:r>
              <a:rPr lang="en-US" sz="1600" b="1" dirty="0" err="1" smtClean="0">
                <a:solidFill>
                  <a:schemeClr val="bg1"/>
                </a:solidFill>
              </a:rPr>
              <a:t>tatum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tatern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nung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Nasa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sangdi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Tatem</a:t>
            </a:r>
            <a:r>
              <a:rPr lang="en-US" sz="1600" b="1" dirty="0" smtClean="0">
                <a:solidFill>
                  <a:schemeClr val="bg1"/>
                </a:solidFill>
              </a:rPr>
              <a:t> Ola </a:t>
            </a:r>
            <a:r>
              <a:rPr lang="en-US" sz="1600" b="1" dirty="0" err="1" smtClean="0">
                <a:solidFill>
                  <a:schemeClr val="bg1"/>
                </a:solidFill>
              </a:rPr>
              <a:t>ibai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Ayimtendi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Ku </a:t>
            </a:r>
            <a:r>
              <a:rPr lang="en-US" sz="1600" b="1" dirty="0" err="1" smtClean="0">
                <a:solidFill>
                  <a:schemeClr val="bg1"/>
                </a:solidFill>
              </a:rPr>
              <a:t>mepiba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yasa</a:t>
            </a:r>
            <a:r>
              <a:rPr lang="en-US" sz="1600" b="1" dirty="0" smtClean="0">
                <a:solidFill>
                  <a:schemeClr val="bg1"/>
                </a:solidFill>
              </a:rPr>
              <a:t>,, </a:t>
            </a:r>
            <a:r>
              <a:rPr lang="en-US" sz="1600" b="1" dirty="0" smtClean="0">
                <a:solidFill>
                  <a:schemeClr val="bg1"/>
                </a:solidFill>
              </a:rPr>
              <a:t>Oh </a:t>
            </a:r>
            <a:r>
              <a:rPr lang="en-US" sz="1600" b="1" dirty="0" err="1" smtClean="0">
                <a:solidFill>
                  <a:schemeClr val="bg1"/>
                </a:solidFill>
              </a:rPr>
              <a:t>Yisu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Ne dang,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Tali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111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Ne Dang Tali Meim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 Dang Tali Meim Ao hymn</dc:title>
  <dc:creator>FRONT</dc:creator>
  <cp:lastModifiedBy>FRONT</cp:lastModifiedBy>
  <cp:revision>10</cp:revision>
  <dcterms:created xsi:type="dcterms:W3CDTF">2024-02-12T20:49:42Z</dcterms:created>
  <dcterms:modified xsi:type="dcterms:W3CDTF">2024-06-24T15:27:57Z</dcterms:modified>
</cp:coreProperties>
</file>