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2F2F9-D5E6-4179-AB16-613C778B6C17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15C75-8D5A-4668-BE90-214746D80E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dera ny Anara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Midera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Anaranao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3384376" cy="5472608"/>
          </a:xfrm>
        </p:spPr>
        <p:txBody>
          <a:bodyPr>
            <a:normAutofit fontScale="55000" lnSpcReduction="20000"/>
          </a:bodyPr>
          <a:lstStyle/>
          <a:p>
            <a:pPr algn="l" fontAlgn="base"/>
            <a:r>
              <a:rPr lang="en-US" b="1" dirty="0" smtClean="0">
                <a:solidFill>
                  <a:schemeClr val="bg1"/>
                </a:solidFill>
              </a:rPr>
              <a:t>1.Midera </a:t>
            </a:r>
            <a:r>
              <a:rPr lang="en-US" b="1" dirty="0" err="1">
                <a:solidFill>
                  <a:schemeClr val="bg1"/>
                </a:solidFill>
              </a:rPr>
              <a:t>ny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Anaranao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‘</a:t>
            </a:r>
            <a:r>
              <a:rPr lang="en-US" b="1" dirty="0" err="1">
                <a:solidFill>
                  <a:schemeClr val="bg1"/>
                </a:solidFill>
              </a:rPr>
              <a:t>Zahay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ry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Tompo</a:t>
            </a:r>
            <a:r>
              <a:rPr lang="en-US" b="1" dirty="0">
                <a:solidFill>
                  <a:schemeClr val="bg1"/>
                </a:solidFill>
              </a:rPr>
              <a:t> ô!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Ka </a:t>
            </a:r>
            <a:r>
              <a:rPr lang="en-US" b="1" dirty="0" err="1">
                <a:solidFill>
                  <a:schemeClr val="bg1"/>
                </a:solidFill>
              </a:rPr>
              <a:t>hira</a:t>
            </a:r>
            <a:r>
              <a:rPr lang="en-US" b="1" dirty="0">
                <a:solidFill>
                  <a:schemeClr val="bg1"/>
                </a:solidFill>
              </a:rPr>
              <a:t> no </a:t>
            </a:r>
            <a:r>
              <a:rPr lang="en-US" b="1" dirty="0" err="1">
                <a:solidFill>
                  <a:schemeClr val="bg1"/>
                </a:solidFill>
              </a:rPr>
              <a:t>ventesinay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Hoe: </a:t>
            </a:r>
            <a:r>
              <a:rPr lang="en-US" b="1" dirty="0" err="1">
                <a:solidFill>
                  <a:schemeClr val="bg1"/>
                </a:solidFill>
              </a:rPr>
              <a:t>haja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saotra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hery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Mba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raiso</a:t>
            </a:r>
            <a:r>
              <a:rPr lang="en-US" b="1" dirty="0">
                <a:solidFill>
                  <a:schemeClr val="bg1"/>
                </a:solidFill>
              </a:rPr>
              <a:t> ho </a:t>
            </a:r>
            <a:r>
              <a:rPr lang="en-US" b="1" dirty="0" err="1">
                <a:solidFill>
                  <a:schemeClr val="bg1"/>
                </a:solidFill>
              </a:rPr>
              <a:t>Anao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 algn="l" fontAlgn="base"/>
            <a:endParaRPr lang="en-US" b="1" dirty="0">
              <a:solidFill>
                <a:schemeClr val="bg1"/>
              </a:solidFill>
            </a:endParaRPr>
          </a:p>
          <a:p>
            <a:pPr algn="l" fontAlgn="base"/>
            <a:r>
              <a:rPr lang="en-US" b="1" dirty="0">
                <a:solidFill>
                  <a:schemeClr val="bg1"/>
                </a:solidFill>
              </a:rPr>
              <a:t>2. He! </a:t>
            </a:r>
            <a:r>
              <a:rPr lang="en-US" b="1" dirty="0" err="1">
                <a:solidFill>
                  <a:schemeClr val="bg1"/>
                </a:solidFill>
              </a:rPr>
              <a:t>Voahombo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Hianao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Nisolo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heloka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Ka </a:t>
            </a:r>
            <a:r>
              <a:rPr lang="en-US" b="1" dirty="0" err="1">
                <a:solidFill>
                  <a:schemeClr val="bg1"/>
                </a:solidFill>
              </a:rPr>
              <a:t>mendrika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hanaovanay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Hoe: </a:t>
            </a:r>
            <a:r>
              <a:rPr lang="en-US" b="1" dirty="0" err="1">
                <a:solidFill>
                  <a:schemeClr val="bg1"/>
                </a:solidFill>
              </a:rPr>
              <a:t>haja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saotra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hery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Mba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raiso</a:t>
            </a:r>
            <a:r>
              <a:rPr lang="en-US" b="1" dirty="0">
                <a:solidFill>
                  <a:schemeClr val="bg1"/>
                </a:solidFill>
              </a:rPr>
              <a:t> ho </a:t>
            </a:r>
            <a:r>
              <a:rPr lang="en-US" b="1" dirty="0" err="1">
                <a:solidFill>
                  <a:schemeClr val="bg1"/>
                </a:solidFill>
              </a:rPr>
              <a:t>Anao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algn="l" fontAlgn="base"/>
            <a:endParaRPr lang="en-US" b="1" dirty="0" smtClean="0">
              <a:solidFill>
                <a:schemeClr val="bg1"/>
              </a:solidFill>
            </a:endParaRPr>
          </a:p>
          <a:p>
            <a:pPr algn="l" fontAlgn="base"/>
            <a:r>
              <a:rPr lang="en-US" b="1" dirty="0" smtClean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Endrey</a:t>
            </a:r>
            <a:r>
              <a:rPr lang="en-US" b="1" dirty="0">
                <a:solidFill>
                  <a:schemeClr val="bg1"/>
                </a:solidFill>
              </a:rPr>
              <a:t>! </a:t>
            </a:r>
            <a:r>
              <a:rPr lang="en-US" b="1" dirty="0" err="1">
                <a:solidFill>
                  <a:schemeClr val="bg1"/>
                </a:solidFill>
              </a:rPr>
              <a:t>Ny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fitiavanao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Endrey</a:t>
            </a:r>
            <a:r>
              <a:rPr lang="en-US" b="1" dirty="0">
                <a:solidFill>
                  <a:schemeClr val="bg1"/>
                </a:solidFill>
              </a:rPr>
              <a:t>! </a:t>
            </a:r>
            <a:r>
              <a:rPr lang="en-US" b="1" dirty="0" err="1">
                <a:solidFill>
                  <a:schemeClr val="bg1"/>
                </a:solidFill>
              </a:rPr>
              <a:t>Ny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herinao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Tra-pamonjena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izahay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Ka </a:t>
            </a:r>
            <a:r>
              <a:rPr lang="en-US" b="1" dirty="0" err="1">
                <a:solidFill>
                  <a:schemeClr val="bg1"/>
                </a:solidFill>
              </a:rPr>
              <a:t>haja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saotra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hery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Mba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raiso</a:t>
            </a:r>
            <a:r>
              <a:rPr lang="en-US" b="1" dirty="0">
                <a:solidFill>
                  <a:schemeClr val="bg1"/>
                </a:solidFill>
              </a:rPr>
              <a:t> ho </a:t>
            </a:r>
            <a:r>
              <a:rPr lang="en-US" b="1" dirty="0" err="1">
                <a:solidFill>
                  <a:schemeClr val="bg1"/>
                </a:solidFill>
              </a:rPr>
              <a:t>Anao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algn="l" fontAlgn="base"/>
            <a:endParaRPr lang="en-US" b="1" dirty="0" smtClean="0">
              <a:solidFill>
                <a:schemeClr val="bg1"/>
              </a:solidFill>
            </a:endParaRPr>
          </a:p>
          <a:p>
            <a:pPr algn="l" fontAlgn="base"/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Raha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tonga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ao</a:t>
            </a:r>
            <a:r>
              <a:rPr lang="en-US" b="1" dirty="0">
                <a:solidFill>
                  <a:schemeClr val="bg1"/>
                </a:solidFill>
              </a:rPr>
              <a:t> an-</a:t>
            </a:r>
            <a:r>
              <a:rPr lang="en-US" b="1" dirty="0" err="1">
                <a:solidFill>
                  <a:schemeClr val="bg1"/>
                </a:solidFill>
              </a:rPr>
              <a:t>danitra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‘</a:t>
            </a:r>
            <a:r>
              <a:rPr lang="en-US" b="1" dirty="0" err="1">
                <a:solidFill>
                  <a:schemeClr val="bg1"/>
                </a:solidFill>
              </a:rPr>
              <a:t>Zahay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mpanomponao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Hitohy</a:t>
            </a:r>
            <a:r>
              <a:rPr lang="en-US" b="1" dirty="0">
                <a:solidFill>
                  <a:schemeClr val="bg1"/>
                </a:solidFill>
              </a:rPr>
              <a:t> re </a:t>
            </a:r>
            <a:r>
              <a:rPr lang="en-US" b="1" dirty="0" err="1">
                <a:solidFill>
                  <a:schemeClr val="bg1"/>
                </a:solidFill>
              </a:rPr>
              <a:t>ny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hiranay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Hoe: </a:t>
            </a:r>
            <a:r>
              <a:rPr lang="en-US" b="1" dirty="0" err="1">
                <a:solidFill>
                  <a:schemeClr val="bg1"/>
                </a:solidFill>
              </a:rPr>
              <a:t>haja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saotra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hery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Mba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raiso</a:t>
            </a:r>
            <a:r>
              <a:rPr lang="en-US" b="1" dirty="0">
                <a:solidFill>
                  <a:schemeClr val="bg1"/>
                </a:solidFill>
              </a:rPr>
              <a:t> ho </a:t>
            </a:r>
            <a:r>
              <a:rPr lang="en-US" b="1" dirty="0" err="1" smtClean="0">
                <a:solidFill>
                  <a:schemeClr val="bg1"/>
                </a:solidFill>
              </a:rPr>
              <a:t>Anao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Midera ny Anaranao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Midera ny Anaranao</dc:title>
  <dc:creator>mary</dc:creator>
  <cp:lastModifiedBy>mary</cp:lastModifiedBy>
  <cp:revision>6</cp:revision>
  <dcterms:created xsi:type="dcterms:W3CDTF">2020-05-05T15:03:22Z</dcterms:created>
  <dcterms:modified xsi:type="dcterms:W3CDTF">2020-05-05T17:03:00Z</dcterms:modified>
</cp:coreProperties>
</file>