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2BE18-B132-4F09-B0AE-E5148C44D73B}" type="datetimeFigureOut">
              <a:rPr lang="en-US" smtClean="0"/>
              <a:pPr/>
              <a:t>5/16/2020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A5B8B-A599-4C79-98CA-6D320DD528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2BE18-B132-4F09-B0AE-E5148C44D73B}" type="datetimeFigureOut">
              <a:rPr lang="en-US" smtClean="0"/>
              <a:pPr/>
              <a:t>5/16/2020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A5B8B-A599-4C79-98CA-6D320DD528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2BE18-B132-4F09-B0AE-E5148C44D73B}" type="datetimeFigureOut">
              <a:rPr lang="en-US" smtClean="0"/>
              <a:pPr/>
              <a:t>5/16/2020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A5B8B-A599-4C79-98CA-6D320DD528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2BE18-B132-4F09-B0AE-E5148C44D73B}" type="datetimeFigureOut">
              <a:rPr lang="en-US" smtClean="0"/>
              <a:pPr/>
              <a:t>5/16/2020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A5B8B-A599-4C79-98CA-6D320DD528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2BE18-B132-4F09-B0AE-E5148C44D73B}" type="datetimeFigureOut">
              <a:rPr lang="en-US" smtClean="0"/>
              <a:pPr/>
              <a:t>5/16/2020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A5B8B-A599-4C79-98CA-6D320DD528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2BE18-B132-4F09-B0AE-E5148C44D73B}" type="datetimeFigureOut">
              <a:rPr lang="en-US" smtClean="0"/>
              <a:pPr/>
              <a:t>5/16/2020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A5B8B-A599-4C79-98CA-6D320DD528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2BE18-B132-4F09-B0AE-E5148C44D73B}" type="datetimeFigureOut">
              <a:rPr lang="en-US" smtClean="0"/>
              <a:pPr/>
              <a:t>5/16/2020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A5B8B-A599-4C79-98CA-6D320DD528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2BE18-B132-4F09-B0AE-E5148C44D73B}" type="datetimeFigureOut">
              <a:rPr lang="en-US" smtClean="0"/>
              <a:pPr/>
              <a:t>5/16/2020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A5B8B-A599-4C79-98CA-6D320DD528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2BE18-B132-4F09-B0AE-E5148C44D73B}" type="datetimeFigureOut">
              <a:rPr lang="en-US" smtClean="0"/>
              <a:pPr/>
              <a:t>5/16/2020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A5B8B-A599-4C79-98CA-6D320DD528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2BE18-B132-4F09-B0AE-E5148C44D73B}" type="datetimeFigureOut">
              <a:rPr lang="en-US" smtClean="0"/>
              <a:pPr/>
              <a:t>5/16/2020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A5B8B-A599-4C79-98CA-6D320DD528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2BE18-B132-4F09-B0AE-E5148C44D73B}" type="datetimeFigureOut">
              <a:rPr lang="en-US" smtClean="0"/>
              <a:pPr/>
              <a:t>5/16/2020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A5B8B-A599-4C79-98CA-6D320DD528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B2BE18-B132-4F09-B0AE-E5148C44D73B}" type="datetimeFigureOut">
              <a:rPr lang="en-US" smtClean="0"/>
              <a:pPr/>
              <a:t>5/16/2020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1A5B8B-A599-4C79-98CA-6D320DD5288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한 분 만으로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i To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91880" y="188640"/>
            <a:ext cx="1944216" cy="43447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Mi </a:t>
            </a:r>
            <a:r>
              <a:rPr lang="en-US" b="1" dirty="0" err="1" smtClean="0"/>
              <a:t>Todo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908720"/>
            <a:ext cx="8640960" cy="5040560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 es mi pasión, Él es mi recompensa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hay nadie como Él, Nada satisface más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Pruebas vendrán, Mas cantaré  No vuelvo atrás, Soy libre en Él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Jesús mi todo es, Jesús mi todo </a:t>
            </a:r>
            <a:r>
              <a:rPr lang="es-ES" sz="1800" b="1" dirty="0" smtClean="0">
                <a:solidFill>
                  <a:srgbClr val="FF0000"/>
                </a:solidFill>
              </a:rPr>
              <a:t>es  Eres </a:t>
            </a:r>
            <a:r>
              <a:rPr lang="es-ES" sz="1800" b="1" dirty="0" smtClean="0">
                <a:solidFill>
                  <a:srgbClr val="FF0000"/>
                </a:solidFill>
              </a:rPr>
              <a:t>más que suficiente, Todo para mí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Cristo es mi porción, El gozo de mi </a:t>
            </a:r>
            <a:r>
              <a:rPr lang="es-ES" sz="1800" b="1" dirty="0" smtClean="0">
                <a:solidFill>
                  <a:srgbClr val="FF0000"/>
                </a:solidFill>
              </a:rPr>
              <a:t>alma  Mi </a:t>
            </a:r>
            <a:r>
              <a:rPr lang="es-ES" sz="1800" b="1" dirty="0" smtClean="0">
                <a:solidFill>
                  <a:srgbClr val="FF0000"/>
                </a:solidFill>
              </a:rPr>
              <a:t>esperanza está en Él, El cielo es nuestro hogar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Vientos vendrán, Mas cantaré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Conmigo estás, A ti sea la Gloria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Jesús mi todo es, Jesús mi todo es  Eres más que suficiente, Todo para mí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Puente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 decidido, Seguir a Cristo  No vuelvo atrás, No vuelvo atrás(x2)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Mis ojos puestos, En Jesucristo  No vuelvo atrás, No vuelvo atrás(x2)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131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Mi Todo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 Todo</dc:title>
  <dc:creator>mary</dc:creator>
  <cp:lastModifiedBy>mary</cp:lastModifiedBy>
  <cp:revision>13</cp:revision>
  <dcterms:created xsi:type="dcterms:W3CDTF">2018-03-28T21:45:37Z</dcterms:created>
  <dcterms:modified xsi:type="dcterms:W3CDTF">2020-05-16T16:29:07Z</dcterms:modified>
</cp:coreProperties>
</file>