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2D7EDA-C4F7-47D2-9084-9F27B36BFD8C}" type="datetimeFigureOut">
              <a:rPr lang="en-US" smtClean="0"/>
              <a:t>5/31/2020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151E9C-F166-4CB6-BA52-81A23A985744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eople Need the Lord1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enschen brauchen Got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3688" y="1"/>
            <a:ext cx="5688632" cy="4766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 err="1" smtClean="0"/>
              <a:t>Menschen</a:t>
            </a:r>
            <a:r>
              <a:rPr lang="en-US" b="1" dirty="0" smtClean="0"/>
              <a:t> </a:t>
            </a:r>
            <a:r>
              <a:rPr lang="en-US" b="1" dirty="0" err="1"/>
              <a:t>brauchen</a:t>
            </a:r>
            <a:r>
              <a:rPr lang="en-US" b="1" dirty="0"/>
              <a:t> </a:t>
            </a:r>
            <a:r>
              <a:rPr lang="en-US" b="1" dirty="0" err="1"/>
              <a:t>Gott</a:t>
            </a:r>
            <a:r>
              <a:rPr lang="en-US" b="1" dirty="0"/>
              <a:t/>
            </a:r>
            <a:br>
              <a:rPr lang="en-US" b="1" dirty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809328"/>
            <a:ext cx="6624736" cy="5572000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1) Menschen gehn an mir vorbei. In den Augen wie ein Schrei,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steht die Sehnsucht nach dem Sinn. Keiner weiß wohin.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 bewahrt den falschen Schein. Viele sind vertört.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Außen Lächeln, innen Schrein, dass nur Jesus hört.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Ref: Menschen brauchen Gott. Menschen brauchen Gott.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Weil nur Er das Leben gibt, das zu leben lohnt.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Menschen brauchen Gott. Menschen brauchen Gott.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Wann werden wir verstehn: Menschen brauchen Gott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2) Stehn wir nicht in einer Welt, wo man falsch für richtig hält.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Wo uns Gott zum Handeln ruft. Um Licht zu sein, für den der sucht.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Sollten wir nicht jederzeit für sie offen sein.</a:t>
            </a:r>
          </a:p>
          <a:p>
            <a:pPr algn="l"/>
            <a:r>
              <a:rPr lang="de-DE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Für ein Wort, dass sie befreit sei kein Weg zu weit.</a:t>
            </a:r>
          </a:p>
          <a:p>
            <a:pPr algn="l"/>
            <a:endParaRPr lang="de-DE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Chorus: Menschen brauchen Gott. Menschen brauchen Gott.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Weil nur er das Leben gibt, das zu leben lohn.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Menschen brauchen Gott. Menschen brauchen Gott.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Wann werden wir verstehn, mit unsrem Herzen sehn.</a:t>
            </a:r>
          </a:p>
          <a:p>
            <a:pPr algn="l"/>
            <a:r>
              <a:rPr lang="de-DE" b="1" dirty="0" smtClean="0">
                <a:solidFill>
                  <a:srgbClr val="FF0000"/>
                </a:solidFill>
              </a:rPr>
              <a:t>Denn jeder Mensch braucht Gott.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</TotalTime>
  <Words>186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Menschen brauchen Gott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Menschen brauchen Gott  </dc:title>
  <dc:creator>mary</dc:creator>
  <cp:lastModifiedBy>mary</cp:lastModifiedBy>
  <cp:revision>5</cp:revision>
  <dcterms:created xsi:type="dcterms:W3CDTF">2020-05-31T14:07:03Z</dcterms:created>
  <dcterms:modified xsi:type="dcterms:W3CDTF">2020-05-31T17:11:24Z</dcterms:modified>
</cp:coreProperties>
</file>