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p:scale>
          <a:sx n="52" d="100"/>
          <a:sy n="52" d="100"/>
        </p:scale>
        <p:origin x="-2261" y="-389"/>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59F44F-D3ED-4179-9D18-02C2A9D2F9BB}"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59F44F-D3ED-4179-9D18-02C2A9D2F9BB}"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59F44F-D3ED-4179-9D18-02C2A9D2F9BB}"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59F44F-D3ED-4179-9D18-02C2A9D2F9BB}"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59F44F-D3ED-4179-9D18-02C2A9D2F9BB}"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59F44F-D3ED-4179-9D18-02C2A9D2F9BB}"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59F44F-D3ED-4179-9D18-02C2A9D2F9BB}" type="datetimeFigureOut">
              <a:rPr lang="en-US" smtClean="0"/>
              <a:pPr/>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59F44F-D3ED-4179-9D18-02C2A9D2F9BB}" type="datetimeFigureOut">
              <a:rPr lang="en-US" smtClean="0"/>
              <a:pPr/>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9F44F-D3ED-4179-9D18-02C2A9D2F9BB}" type="datetimeFigureOut">
              <a:rPr lang="en-US" smtClean="0"/>
              <a:pPr/>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59F44F-D3ED-4179-9D18-02C2A9D2F9BB}"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59F44F-D3ED-4179-9D18-02C2A9D2F9BB}"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7DE7-C4E0-43BE-9098-808F6FCE6D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9F44F-D3ED-4179-9D18-02C2A9D2F9BB}" type="datetimeFigureOut">
              <a:rPr lang="en-US" smtClean="0"/>
              <a:pPr/>
              <a:t>5/22/2020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07DE7-C4E0-43BE-9098-808F6FCE6D2E}" type="slidenum">
              <a:rPr lang="en-US" smtClean="0"/>
              <a:pPr/>
              <a:t>‹#›</a:t>
            </a:fld>
            <a:endParaRPr lang="en-US"/>
          </a:p>
        </p:txBody>
      </p:sp>
      <p:pic>
        <p:nvPicPr>
          <p:cNvPr id="7" name="Picture 6" descr="Here I am Lord.jpg"/>
          <p:cNvPicPr>
            <a:picLocks noChangeAspect="1"/>
          </p:cNvPicPr>
          <p:nvPr userDrawn="1"/>
        </p:nvPicPr>
        <p:blipFill>
          <a:blip r:embed="rId14" cstate="print">
            <a:lum bright="5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Me voici, Seign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83768" y="0"/>
            <a:ext cx="4176464" cy="476672"/>
          </a:xfrm>
        </p:spPr>
        <p:txBody>
          <a:bodyPr>
            <a:normAutofit fontScale="90000"/>
          </a:bodyPr>
          <a:lstStyle/>
          <a:p>
            <a:r>
              <a:rPr lang="en-US" b="1" dirty="0" smtClean="0"/>
              <a:t/>
            </a:r>
            <a:br>
              <a:rPr lang="en-US" b="1" dirty="0" smtClean="0"/>
            </a:br>
            <a:r>
              <a:rPr lang="en-US" b="1" dirty="0" smtClean="0"/>
              <a:t>Me </a:t>
            </a:r>
            <a:r>
              <a:rPr lang="en-US" b="1" dirty="0" err="1"/>
              <a:t>voici</a:t>
            </a:r>
            <a:r>
              <a:rPr lang="en-US" b="1" dirty="0"/>
              <a:t>, Seigneur</a:t>
            </a:r>
            <a:br>
              <a:rPr lang="en-US" b="1" dirty="0"/>
            </a:br>
            <a:endParaRPr lang="en-US" b="1" dirty="0"/>
          </a:p>
        </p:txBody>
      </p:sp>
      <p:sp>
        <p:nvSpPr>
          <p:cNvPr id="3" name="Subtitle 2"/>
          <p:cNvSpPr>
            <a:spLocks noGrp="1"/>
          </p:cNvSpPr>
          <p:nvPr>
            <p:ph type="subTitle" idx="1"/>
          </p:nvPr>
        </p:nvSpPr>
        <p:spPr>
          <a:xfrm>
            <a:off x="611560" y="476672"/>
            <a:ext cx="6264696" cy="5832648"/>
          </a:xfrm>
        </p:spPr>
        <p:txBody>
          <a:bodyPr>
            <a:noAutofit/>
          </a:bodyPr>
          <a:lstStyle/>
          <a:p>
            <a:pPr algn="l"/>
            <a:r>
              <a:rPr lang="fr-FR" sz="1800" b="1" dirty="0" smtClean="0">
                <a:solidFill>
                  <a:schemeClr val="tx1">
                    <a:lumMod val="95000"/>
                    <a:lumOff val="5000"/>
                  </a:schemeClr>
                </a:solidFill>
              </a:rPr>
              <a:t>1.</a:t>
            </a:r>
            <a:r>
              <a:rPr lang="en-US" sz="1800" b="1" dirty="0" smtClean="0">
                <a:solidFill>
                  <a:schemeClr val="tx1">
                    <a:lumMod val="95000"/>
                    <a:lumOff val="5000"/>
                  </a:schemeClr>
                </a:solidFill>
              </a:rPr>
              <a:t> </a:t>
            </a:r>
            <a:r>
              <a:rPr lang="en-US" sz="1800" b="1" dirty="0" err="1" smtClean="0">
                <a:solidFill>
                  <a:schemeClr val="tx1">
                    <a:lumMod val="95000"/>
                    <a:lumOff val="5000"/>
                  </a:schemeClr>
                </a:solidFill>
              </a:rPr>
              <a:t>Moi</a:t>
            </a:r>
            <a:r>
              <a:rPr lang="en-US" sz="1800" b="1" dirty="0" smtClean="0">
                <a:solidFill>
                  <a:schemeClr val="tx1">
                    <a:lumMod val="95000"/>
                    <a:lumOff val="5000"/>
                  </a:schemeClr>
                </a:solidFill>
              </a:rPr>
              <a:t> </a:t>
            </a:r>
            <a:r>
              <a:rPr lang="fr-FR" sz="1800" b="1" dirty="0" smtClean="0">
                <a:solidFill>
                  <a:schemeClr val="tx1">
                    <a:lumMod val="95000"/>
                    <a:lumOff val="5000"/>
                  </a:schemeClr>
                </a:solidFill>
              </a:rPr>
              <a:t>le Dieu de l'univers, j'ai entendu la prière.                         Et le cri de tous les frères  De la misère                                               Pour les sauver  au désert,  A pieds  secs, passer la mer</a:t>
            </a:r>
            <a:r>
              <a:rPr lang="fr-FR" sz="1800" b="1" smtClean="0">
                <a:solidFill>
                  <a:schemeClr val="tx1">
                    <a:lumMod val="95000"/>
                    <a:lumOff val="5000"/>
                  </a:schemeClr>
                </a:solidFill>
              </a:rPr>
              <a:t>.                    Leur  </a:t>
            </a:r>
            <a:r>
              <a:rPr lang="fr-FR" sz="1800" b="1" dirty="0" smtClean="0">
                <a:solidFill>
                  <a:schemeClr val="tx1">
                    <a:lumMod val="95000"/>
                    <a:lumOff val="5000"/>
                  </a:schemeClr>
                </a:solidFill>
              </a:rPr>
              <a:t>donner ma loi, ma terre,  Qui enverrai-je?  </a:t>
            </a:r>
          </a:p>
          <a:p>
            <a:pPr algn="l"/>
            <a:endParaRPr lang="fr-FR" sz="1800" b="1" dirty="0" smtClean="0">
              <a:solidFill>
                <a:schemeClr val="tx1">
                  <a:lumMod val="95000"/>
                  <a:lumOff val="5000"/>
                </a:schemeClr>
              </a:solidFill>
            </a:endParaRPr>
          </a:p>
          <a:p>
            <a:pPr algn="l"/>
            <a:r>
              <a:rPr lang="fr-FR" sz="1800" b="1" dirty="0" smtClean="0">
                <a:solidFill>
                  <a:srgbClr val="FF0000"/>
                </a:solidFill>
              </a:rPr>
              <a:t>Chorus</a:t>
            </a:r>
          </a:p>
          <a:p>
            <a:pPr algn="l"/>
            <a:r>
              <a:rPr lang="fr-FR" sz="1800" b="1" dirty="0" smtClean="0">
                <a:solidFill>
                  <a:srgbClr val="FF0000"/>
                </a:solidFill>
              </a:rPr>
              <a:t>Me voici, Seigneur, Envoie-moi, Seigneur!                                                Car J'entends  dans la nuit ton appel.                                             Me voici, Seigneur, Conduis-moi, Seigneur!                                           Pour porter ton peuple dans mon cœur.</a:t>
            </a:r>
            <a:endParaRPr lang="fr-FR" sz="1800" b="1" dirty="0">
              <a:solidFill>
                <a:srgbClr val="FF0000"/>
              </a:solidFill>
            </a:endParaRPr>
          </a:p>
          <a:p>
            <a:pPr algn="l"/>
            <a:r>
              <a:rPr lang="fr-FR" sz="1800" b="1" dirty="0" smtClean="0">
                <a:solidFill>
                  <a:schemeClr val="tx1">
                    <a:lumMod val="95000"/>
                    <a:lumOff val="5000"/>
                  </a:schemeClr>
                </a:solidFill>
              </a:rPr>
              <a:t> </a:t>
            </a:r>
          </a:p>
          <a:p>
            <a:pPr algn="l"/>
            <a:r>
              <a:rPr lang="fr-FR" sz="1800" b="1" dirty="0" smtClean="0">
                <a:solidFill>
                  <a:schemeClr val="tx1">
                    <a:lumMod val="95000"/>
                    <a:lumOff val="5000"/>
                  </a:schemeClr>
                </a:solidFill>
              </a:rPr>
              <a:t>2. Moi le Dieu des éléments , Dieu du feu, de l’eau du vent,                Je vois  le cœur des vivants, Des cœur errants.                              Pour verser  l‘eau de la vie,  Mettre en eux  de mon  Esprit, façonner  des cœurs de chair, Qui enverrai-je? </a:t>
            </a:r>
          </a:p>
          <a:p>
            <a:pPr algn="l"/>
            <a:endParaRPr lang="fr-FR" sz="1800" b="1" dirty="0" smtClean="0">
              <a:solidFill>
                <a:schemeClr val="tx1">
                  <a:lumMod val="95000"/>
                  <a:lumOff val="5000"/>
                </a:schemeClr>
              </a:solidFill>
            </a:endParaRPr>
          </a:p>
          <a:p>
            <a:pPr algn="l"/>
            <a:r>
              <a:rPr lang="fr-FR" sz="1800" b="1" dirty="0" smtClean="0">
                <a:solidFill>
                  <a:schemeClr val="tx1">
                    <a:lumMod val="95000"/>
                    <a:lumOff val="5000"/>
                  </a:schemeClr>
                </a:solidFill>
              </a:rPr>
              <a:t>3. Moi le Dieu  de toute gloire, Dieu désarmé des  victoires, J'entendrai mon bras sauver, En serviteur,                                        Pour  offrir  mon pain de vie, A mes frères, mes amis ,                     Pour porter ma joie, ma paix , Qui enverrai-je?  </a:t>
            </a:r>
          </a:p>
          <a:p>
            <a:pPr algn="l"/>
            <a:endParaRPr lang="fr-FR"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182</Words>
  <Application>Microsoft Office PowerPoint</Application>
  <PresentationFormat>On-screen Show (4:3)</PresentationFormat>
  <Paragraphs>9</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Me voici, Seigneur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Me voici, Seigneur </dc:title>
  <dc:creator>mary</dc:creator>
  <cp:lastModifiedBy>mary</cp:lastModifiedBy>
  <cp:revision>63</cp:revision>
  <dcterms:created xsi:type="dcterms:W3CDTF">2020-05-22T16:55:55Z</dcterms:created>
  <dcterms:modified xsi:type="dcterms:W3CDTF">2020-05-22T19:33:18Z</dcterms:modified>
</cp:coreProperties>
</file>