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0E90A-0CFC-461F-9D02-F419FB16F05D}" type="datetimeFigureOut">
              <a:rPr lang="en-US" smtClean="0"/>
              <a:pPr/>
              <a:t>5/30/2020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80390-A480-4A2B-A900-F8B9920582D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People Need the Lord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 gente necesita del Señ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120680" cy="504056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La </a:t>
            </a:r>
            <a:r>
              <a:rPr lang="es-ES" b="1" dirty="0"/>
              <a:t>gente necesita del Señor</a:t>
            </a:r>
            <a:br>
              <a:rPr lang="es-E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92696"/>
            <a:ext cx="5184576" cy="4946104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Cada día puedo ver, en sus ojos el sufrir;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Gente llena de dolor y sin rumbo aquí;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angustia y soledad, llenos de temor,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Risa esconde su aflicción, solo </a:t>
            </a:r>
            <a:r>
              <a:rPr lang="es-E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ve.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Tienen que saber del amor Dios;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las pruebas y el temor el refugio da;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Tienen que saber del amor de Dios,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en el hay salvación tienen que saber.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Él nos llama a brillar, en un mundo de confusión;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Nada iguala el llevar vida a quién perdido esta;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Por su amor podemos ver que sufriendo esta;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Ellos tienen que oír; debemos compartir.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Tienen que saber del amor de Dios;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la pruebas y el temor el refugio da;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Tienen que saber del amor de Dios,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Debemos proclamar y nuestras vidas dar.</a:t>
            </a: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Tienen que saber; ¡Tienen que saber!</a:t>
            </a:r>
            <a:endParaRPr lang="es-E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157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La gente necesita del Señor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La gente necesita del Señor </dc:title>
  <dc:creator>mary</dc:creator>
  <cp:lastModifiedBy>mary</cp:lastModifiedBy>
  <cp:revision>11</cp:revision>
  <dcterms:created xsi:type="dcterms:W3CDTF">2020-05-29T15:40:34Z</dcterms:created>
  <dcterms:modified xsi:type="dcterms:W3CDTF">2020-05-30T16:17:47Z</dcterms:modified>
</cp:coreProperties>
</file>