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4AA6-F6E0-46DA-A0AA-8E5C6A8CD866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2F65-6377-4759-AA88-657F8605A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4AA6-F6E0-46DA-A0AA-8E5C6A8CD866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2F65-6377-4759-AA88-657F8605A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4AA6-F6E0-46DA-A0AA-8E5C6A8CD866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2F65-6377-4759-AA88-657F8605A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4AA6-F6E0-46DA-A0AA-8E5C6A8CD866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2F65-6377-4759-AA88-657F8605A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4AA6-F6E0-46DA-A0AA-8E5C6A8CD866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2F65-6377-4759-AA88-657F8605A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4AA6-F6E0-46DA-A0AA-8E5C6A8CD866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2F65-6377-4759-AA88-657F8605A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4AA6-F6E0-46DA-A0AA-8E5C6A8CD866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2F65-6377-4759-AA88-657F8605A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4AA6-F6E0-46DA-A0AA-8E5C6A8CD866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2F65-6377-4759-AA88-657F8605A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4AA6-F6E0-46DA-A0AA-8E5C6A8CD866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2F65-6377-4759-AA88-657F8605A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4AA6-F6E0-46DA-A0AA-8E5C6A8CD866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2F65-6377-4759-AA88-657F8605A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4AA6-F6E0-46DA-A0AA-8E5C6A8CD866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2F65-6377-4759-AA88-657F8605A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04AA6-F6E0-46DA-A0AA-8E5C6A8CD866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2F65-6377-4759-AA88-657F8605A1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istusku t'lah cuk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332656"/>
            <a:ext cx="4608512" cy="362471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Kristusku </a:t>
            </a:r>
            <a:r>
              <a:rPr lang="it-IT" b="1" dirty="0" smtClean="0"/>
              <a:t>t'lah cukup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6480720" cy="5040560"/>
          </a:xfrm>
        </p:spPr>
        <p:txBody>
          <a:bodyPr>
            <a:norm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 upahku ada di dalam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  tiada di dunia yang dapat memuaskan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Lewati s’tiap  pencobaan Dan ku tak akan berparling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Reff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Kristusku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cukup  Kristusku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 cukup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 s’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Sehabat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pemberi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Rumahku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Lewati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s’tiap topan badai ku nyatakan Tuhan bersama  ku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Jembatan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 ku putuskan ‘tuk ikut Yesus Dan tak akan ku berparling(x2)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 di depan dunia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b’lakang Dan tak akan ku berparling(x2)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85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Kristusku t'lah cukup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Kristus Kecukupanku</dc:title>
  <dc:creator>mary</dc:creator>
  <cp:lastModifiedBy>mary</cp:lastModifiedBy>
  <cp:revision>34</cp:revision>
  <dcterms:created xsi:type="dcterms:W3CDTF">2020-05-15T23:51:03Z</dcterms:created>
  <dcterms:modified xsi:type="dcterms:W3CDTF">2020-05-17T19:53:13Z</dcterms:modified>
</cp:coreProperties>
</file>