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58" d="100"/>
          <a:sy n="58" d="100"/>
        </p:scale>
        <p:origin x="-2069" y="-24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0C474-A3D0-4E24-BE11-DE6BBCB8D31E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766E1-A7A3-4DD3-B7E2-2E444D8871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0C474-A3D0-4E24-BE11-DE6BBCB8D31E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766E1-A7A3-4DD3-B7E2-2E444D8871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0C474-A3D0-4E24-BE11-DE6BBCB8D31E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766E1-A7A3-4DD3-B7E2-2E444D8871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0C474-A3D0-4E24-BE11-DE6BBCB8D31E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766E1-A7A3-4DD3-B7E2-2E444D8871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0C474-A3D0-4E24-BE11-DE6BBCB8D31E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766E1-A7A3-4DD3-B7E2-2E444D8871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0C474-A3D0-4E24-BE11-DE6BBCB8D31E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766E1-A7A3-4DD3-B7E2-2E444D8871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0C474-A3D0-4E24-BE11-DE6BBCB8D31E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766E1-A7A3-4DD3-B7E2-2E444D8871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0C474-A3D0-4E24-BE11-DE6BBCB8D31E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766E1-A7A3-4DD3-B7E2-2E444D8871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0C474-A3D0-4E24-BE11-DE6BBCB8D31E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766E1-A7A3-4DD3-B7E2-2E444D8871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0C474-A3D0-4E24-BE11-DE6BBCB8D31E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766E1-A7A3-4DD3-B7E2-2E444D8871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0C474-A3D0-4E24-BE11-DE6BBCB8D31E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766E1-A7A3-4DD3-B7E2-2E444D8871E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0C474-A3D0-4E24-BE11-DE6BBCB8D31E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2766E1-A7A3-4DD3-B7E2-2E444D8871E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People Need the Lord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aylangan Nila Ang Pangino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9632" y="1"/>
            <a:ext cx="6696744" cy="332655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Kaylangan</a:t>
            </a:r>
            <a:r>
              <a:rPr lang="en-US" b="1" dirty="0"/>
              <a:t> </a:t>
            </a:r>
            <a:r>
              <a:rPr lang="en-US" b="1" dirty="0" err="1"/>
              <a:t>Nila</a:t>
            </a:r>
            <a:r>
              <a:rPr lang="en-US" b="1" dirty="0"/>
              <a:t> </a:t>
            </a:r>
            <a:r>
              <a:rPr lang="en-US" b="1" dirty="0" err="1"/>
              <a:t>Ang</a:t>
            </a:r>
            <a:r>
              <a:rPr lang="en-US" b="1" dirty="0"/>
              <a:t> </a:t>
            </a:r>
            <a:r>
              <a:rPr lang="en-US" b="1" dirty="0" err="1"/>
              <a:t>Panginoon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404664"/>
            <a:ext cx="4392488" cy="4874096"/>
          </a:xfrm>
        </p:spPr>
        <p:txBody>
          <a:bodyPr>
            <a:noAutofit/>
          </a:bodyPr>
          <a:lstStyle/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Bawat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araw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Tao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nakikita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saysay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Sa'n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patutungo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Pagdurusa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takot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ay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tinatago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ngiti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nagkukubli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Daing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puso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Koro</a:t>
            </a:r>
            <a:r>
              <a:rPr lang="en-US" sz="1400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Kaylangan</a:t>
            </a:r>
            <a:r>
              <a:rPr lang="en-US" sz="1400" b="1" dirty="0" smtClean="0">
                <a:solidFill>
                  <a:srgbClr val="FF0000"/>
                </a:solidFill>
              </a:rPr>
              <a:t>  </a:t>
            </a:r>
            <a:r>
              <a:rPr lang="en-US" sz="1400" b="1" dirty="0" err="1" smtClean="0">
                <a:solidFill>
                  <a:srgbClr val="FF0000"/>
                </a:solidFill>
              </a:rPr>
              <a:t>nila</a:t>
            </a:r>
            <a:r>
              <a:rPr lang="en-US" sz="1400" b="1" dirty="0" smtClean="0">
                <a:solidFill>
                  <a:srgbClr val="FF0000"/>
                </a:solidFill>
              </a:rPr>
              <a:t>  </a:t>
            </a:r>
            <a:r>
              <a:rPr lang="en-US" sz="1400" b="1" dirty="0" err="1" smtClean="0">
                <a:solidFill>
                  <a:srgbClr val="FF0000"/>
                </a:solidFill>
              </a:rPr>
              <a:t>ang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Panginoon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Buhay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na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bigo't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wasak</a:t>
            </a:r>
            <a:r>
              <a:rPr lang="en-US" sz="1400" b="1" dirty="0" smtClean="0">
                <a:solidFill>
                  <a:srgbClr val="FF0000"/>
                </a:solidFill>
              </a:rPr>
              <a:t>   </a:t>
            </a:r>
            <a:r>
              <a:rPr lang="en-US" sz="1400" b="1" dirty="0" err="1" smtClean="0">
                <a:solidFill>
                  <a:srgbClr val="FF0000"/>
                </a:solidFill>
              </a:rPr>
              <a:t>S</a:t>
            </a:r>
            <a:r>
              <a:rPr lang="en-US" sz="1400" b="1" dirty="0" err="1" smtClean="0">
                <a:solidFill>
                  <a:srgbClr val="FF0000"/>
                </a:solidFill>
              </a:rPr>
              <a:t>'</a:t>
            </a:r>
            <a:r>
              <a:rPr lang="en-US" sz="1400" b="1" dirty="0" err="1" smtClean="0">
                <a:solidFill>
                  <a:srgbClr val="FF0000"/>
                </a:solidFill>
              </a:rPr>
              <a:t>yang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pintong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bukas</a:t>
            </a:r>
            <a:r>
              <a:rPr lang="en-US" sz="1400" b="1" dirty="0" smtClean="0">
                <a:solidFill>
                  <a:srgbClr val="FF0000"/>
                </a:solidFill>
              </a:rPr>
              <a:t>  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Kailangan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nila</a:t>
            </a:r>
            <a:r>
              <a:rPr lang="en-US" sz="1400" b="1" dirty="0" smtClean="0">
                <a:solidFill>
                  <a:srgbClr val="FF0000"/>
                </a:solidFill>
              </a:rPr>
              <a:t>  </a:t>
            </a:r>
            <a:r>
              <a:rPr lang="en-US" sz="1400" b="1" dirty="0" err="1" smtClean="0">
                <a:solidFill>
                  <a:srgbClr val="FF0000"/>
                </a:solidFill>
              </a:rPr>
              <a:t>ang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Panginoon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Kailan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natin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sila</a:t>
            </a:r>
            <a:r>
              <a:rPr lang="en-US" sz="1400" b="1" dirty="0" smtClean="0">
                <a:solidFill>
                  <a:srgbClr val="FF0000"/>
                </a:solidFill>
              </a:rPr>
              <a:t>  </a:t>
            </a:r>
            <a:r>
              <a:rPr lang="en-US" sz="1400" b="1" dirty="0" err="1" smtClean="0">
                <a:solidFill>
                  <a:srgbClr val="FF0000"/>
                </a:solidFill>
              </a:rPr>
              <a:t>dadalhin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sa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Diyos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Tayo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tinawag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Sa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mundong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mali'y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tama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pang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higit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Sa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kung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kamtan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nila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hirap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nila'y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dama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Dahil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Jesus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Atin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ipahayag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Salita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Diyos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Kaylangan</a:t>
            </a:r>
            <a:r>
              <a:rPr lang="en-US" sz="1400" b="1" dirty="0" smtClean="0">
                <a:solidFill>
                  <a:srgbClr val="FF0000"/>
                </a:solidFill>
              </a:rPr>
              <a:t>  </a:t>
            </a:r>
            <a:r>
              <a:rPr lang="en-US" sz="1400" b="1" dirty="0" err="1" smtClean="0">
                <a:solidFill>
                  <a:srgbClr val="FF0000"/>
                </a:solidFill>
              </a:rPr>
              <a:t>nila</a:t>
            </a:r>
            <a:r>
              <a:rPr lang="en-US" sz="1400" b="1" dirty="0" smtClean="0">
                <a:solidFill>
                  <a:srgbClr val="FF0000"/>
                </a:solidFill>
              </a:rPr>
              <a:t>  </a:t>
            </a:r>
            <a:r>
              <a:rPr lang="en-US" sz="1400" b="1" dirty="0" err="1" smtClean="0">
                <a:solidFill>
                  <a:srgbClr val="FF0000"/>
                </a:solidFill>
              </a:rPr>
              <a:t>ang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Panginoon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Buhay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na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bigo't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wasak</a:t>
            </a:r>
            <a:r>
              <a:rPr lang="en-US" sz="1400" b="1" dirty="0" smtClean="0">
                <a:solidFill>
                  <a:srgbClr val="FF0000"/>
                </a:solidFill>
              </a:rPr>
              <a:t>   </a:t>
            </a:r>
            <a:r>
              <a:rPr lang="en-US" sz="1400" b="1" dirty="0" err="1" smtClean="0">
                <a:solidFill>
                  <a:srgbClr val="FF0000"/>
                </a:solidFill>
              </a:rPr>
              <a:t>S'yang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pintong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bukas</a:t>
            </a:r>
            <a:r>
              <a:rPr lang="en-US" sz="1400" b="1" dirty="0" smtClean="0">
                <a:solidFill>
                  <a:srgbClr val="FF0000"/>
                </a:solidFill>
              </a:rPr>
              <a:t>  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Kailangan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nila</a:t>
            </a:r>
            <a:r>
              <a:rPr lang="en-US" sz="1400" b="1" dirty="0" smtClean="0">
                <a:solidFill>
                  <a:srgbClr val="FF0000"/>
                </a:solidFill>
              </a:rPr>
              <a:t>  </a:t>
            </a:r>
            <a:r>
              <a:rPr lang="en-US" sz="1400" b="1" dirty="0" err="1" smtClean="0">
                <a:solidFill>
                  <a:srgbClr val="FF0000"/>
                </a:solidFill>
              </a:rPr>
              <a:t>ang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Panginoon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Kailan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natin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sila</a:t>
            </a:r>
            <a:r>
              <a:rPr lang="en-US" sz="1400" b="1" dirty="0" smtClean="0">
                <a:solidFill>
                  <a:srgbClr val="FF0000"/>
                </a:solidFill>
              </a:rPr>
              <a:t>   </a:t>
            </a:r>
            <a:r>
              <a:rPr lang="en-US" sz="1400" b="1" dirty="0" err="1" smtClean="0">
                <a:solidFill>
                  <a:srgbClr val="FF0000"/>
                </a:solidFill>
              </a:rPr>
              <a:t>Dadalhin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sa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Diyos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Kaylangan</a:t>
            </a:r>
            <a:r>
              <a:rPr lang="en-US" sz="1400" b="1" dirty="0" smtClean="0">
                <a:solidFill>
                  <a:srgbClr val="FF0000"/>
                </a:solidFill>
              </a:rPr>
              <a:t>  </a:t>
            </a:r>
            <a:r>
              <a:rPr lang="en-US" sz="1400" b="1" dirty="0" err="1" smtClean="0">
                <a:solidFill>
                  <a:srgbClr val="FF0000"/>
                </a:solidFill>
              </a:rPr>
              <a:t>nila</a:t>
            </a:r>
            <a:r>
              <a:rPr lang="en-US" sz="1400" b="1" dirty="0" smtClean="0">
                <a:solidFill>
                  <a:srgbClr val="FF0000"/>
                </a:solidFill>
              </a:rPr>
              <a:t>  </a:t>
            </a:r>
            <a:r>
              <a:rPr lang="en-US" sz="1400" b="1" dirty="0" err="1" smtClean="0">
                <a:solidFill>
                  <a:srgbClr val="FF0000"/>
                </a:solidFill>
              </a:rPr>
              <a:t>ang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Panginoon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Buhay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na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bigo't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wasak</a:t>
            </a:r>
            <a:r>
              <a:rPr lang="en-US" sz="1400" b="1" dirty="0" smtClean="0">
                <a:solidFill>
                  <a:srgbClr val="FF0000"/>
                </a:solidFill>
              </a:rPr>
              <a:t>   </a:t>
            </a:r>
            <a:r>
              <a:rPr lang="en-US" sz="1400" b="1" dirty="0" err="1" smtClean="0">
                <a:solidFill>
                  <a:srgbClr val="FF0000"/>
                </a:solidFill>
              </a:rPr>
              <a:t>S'yang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pintong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bukas</a:t>
            </a:r>
            <a:r>
              <a:rPr lang="en-US" sz="1400" b="1" dirty="0" smtClean="0">
                <a:solidFill>
                  <a:srgbClr val="FF0000"/>
                </a:solidFill>
              </a:rPr>
              <a:t>  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Kailangan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nila</a:t>
            </a:r>
            <a:r>
              <a:rPr lang="en-US" sz="1400" b="1" dirty="0" smtClean="0">
                <a:solidFill>
                  <a:srgbClr val="FF0000"/>
                </a:solidFill>
              </a:rPr>
              <a:t>  </a:t>
            </a:r>
            <a:r>
              <a:rPr lang="en-US" sz="1400" b="1" dirty="0" err="1" smtClean="0">
                <a:solidFill>
                  <a:srgbClr val="FF0000"/>
                </a:solidFill>
              </a:rPr>
              <a:t>ang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Panginoon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Kailan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iaalay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Ang</a:t>
            </a:r>
            <a:r>
              <a:rPr lang="en-US" sz="1400" b="1" dirty="0" smtClean="0">
                <a:solidFill>
                  <a:srgbClr val="FF0000"/>
                </a:solidFill>
              </a:rPr>
              <a:t>  </a:t>
            </a:r>
            <a:r>
              <a:rPr lang="en-US" sz="1400" b="1" dirty="0" err="1" smtClean="0">
                <a:solidFill>
                  <a:srgbClr val="FF0000"/>
                </a:solidFill>
              </a:rPr>
              <a:t>ating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buong</a:t>
            </a:r>
            <a:r>
              <a:rPr lang="en-US" sz="1400" b="1" dirty="0" smtClean="0">
                <a:solidFill>
                  <a:srgbClr val="FF0000"/>
                </a:solidFill>
              </a:rPr>
              <a:t>  </a:t>
            </a:r>
            <a:r>
              <a:rPr lang="en-US" sz="1400" b="1" dirty="0" err="1" smtClean="0">
                <a:solidFill>
                  <a:srgbClr val="FF0000"/>
                </a:solidFill>
              </a:rPr>
              <a:t>buong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buhay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Nang </a:t>
            </a:r>
            <a:r>
              <a:rPr lang="en-US" sz="1400" b="1" dirty="0" err="1" smtClean="0">
                <a:solidFill>
                  <a:srgbClr val="FF0000"/>
                </a:solidFill>
              </a:rPr>
              <a:t>maakay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sila</a:t>
            </a:r>
            <a:r>
              <a:rPr lang="en-US" sz="1400" b="1" dirty="0" smtClean="0">
                <a:solidFill>
                  <a:srgbClr val="FF0000"/>
                </a:solidFill>
              </a:rPr>
              <a:t> Sa </a:t>
            </a:r>
            <a:r>
              <a:rPr lang="en-US" sz="1400" b="1" dirty="0" err="1" smtClean="0">
                <a:solidFill>
                  <a:srgbClr val="FF0000"/>
                </a:solidFill>
              </a:rPr>
              <a:t>Panginoon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130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Kaylangan Nila Ang Panginoon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Bawat araw sa daan</dc:title>
  <dc:creator>mary</dc:creator>
  <cp:lastModifiedBy>mary</cp:lastModifiedBy>
  <cp:revision>16</cp:revision>
  <dcterms:created xsi:type="dcterms:W3CDTF">2020-05-31T16:00:19Z</dcterms:created>
  <dcterms:modified xsi:type="dcterms:W3CDTF">2020-05-31T17:27:06Z</dcterms:modified>
</cp:coreProperties>
</file>