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497D5-D4BA-4A8B-8AC6-4FF832CF24F0}" type="datetimeFigureOut">
              <a:rPr lang="en-US" smtClean="0"/>
              <a:pPr/>
              <a:t>5/14/2020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70383-5374-457A-9AA7-A6E251FE51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497D5-D4BA-4A8B-8AC6-4FF832CF24F0}" type="datetimeFigureOut">
              <a:rPr lang="en-US" smtClean="0"/>
              <a:pPr/>
              <a:t>5/14/2020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70383-5374-457A-9AA7-A6E251FE51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497D5-D4BA-4A8B-8AC6-4FF832CF24F0}" type="datetimeFigureOut">
              <a:rPr lang="en-US" smtClean="0"/>
              <a:pPr/>
              <a:t>5/14/2020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70383-5374-457A-9AA7-A6E251FE51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497D5-D4BA-4A8B-8AC6-4FF832CF24F0}" type="datetimeFigureOut">
              <a:rPr lang="en-US" smtClean="0"/>
              <a:pPr/>
              <a:t>5/14/2020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70383-5374-457A-9AA7-A6E251FE51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497D5-D4BA-4A8B-8AC6-4FF832CF24F0}" type="datetimeFigureOut">
              <a:rPr lang="en-US" smtClean="0"/>
              <a:pPr/>
              <a:t>5/14/2020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70383-5374-457A-9AA7-A6E251FE51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497D5-D4BA-4A8B-8AC6-4FF832CF24F0}" type="datetimeFigureOut">
              <a:rPr lang="en-US" smtClean="0"/>
              <a:pPr/>
              <a:t>5/14/2020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70383-5374-457A-9AA7-A6E251FE51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497D5-D4BA-4A8B-8AC6-4FF832CF24F0}" type="datetimeFigureOut">
              <a:rPr lang="en-US" smtClean="0"/>
              <a:pPr/>
              <a:t>5/14/2020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70383-5374-457A-9AA7-A6E251FE51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497D5-D4BA-4A8B-8AC6-4FF832CF24F0}" type="datetimeFigureOut">
              <a:rPr lang="en-US" smtClean="0"/>
              <a:pPr/>
              <a:t>5/14/2020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70383-5374-457A-9AA7-A6E251FE51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497D5-D4BA-4A8B-8AC6-4FF832CF24F0}" type="datetimeFigureOut">
              <a:rPr lang="en-US" smtClean="0"/>
              <a:pPr/>
              <a:t>5/14/2020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70383-5374-457A-9AA7-A6E251FE51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497D5-D4BA-4A8B-8AC6-4FF832CF24F0}" type="datetimeFigureOut">
              <a:rPr lang="en-US" smtClean="0"/>
              <a:pPr/>
              <a:t>5/14/2020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70383-5374-457A-9AA7-A6E251FE51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497D5-D4BA-4A8B-8AC6-4FF832CF24F0}" type="datetimeFigureOut">
              <a:rPr lang="en-US" smtClean="0"/>
              <a:pPr/>
              <a:t>5/14/2020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70383-5374-457A-9AA7-A6E251FE51A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D497D5-D4BA-4A8B-8AC6-4FF832CF24F0}" type="datetimeFigureOut">
              <a:rPr lang="en-US" smtClean="0"/>
              <a:pPr/>
              <a:t>5/14/2020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A70383-5374-457A-9AA7-A6E251FE51A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n Christ Alone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ay Kristo l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5816" y="0"/>
            <a:ext cx="3312368" cy="47667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Kay </a:t>
            </a:r>
            <a:r>
              <a:rPr lang="en-US" b="1" dirty="0" err="1"/>
              <a:t>Kristo</a:t>
            </a:r>
            <a:r>
              <a:rPr lang="en-US" b="1" dirty="0"/>
              <a:t> </a:t>
            </a:r>
            <a:r>
              <a:rPr lang="en-US" b="1" dirty="0" err="1"/>
              <a:t>lang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548680"/>
            <a:ext cx="6192688" cy="576064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pag-asa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Liwanag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,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tibay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mundo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Batong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Panulok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narito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 Di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matitinag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pag-ibig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dakila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,  Sa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takot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pumapayapa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Kaaliwan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lupa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biyayang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sagana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Diyos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lubos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pumarito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Katwirang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lingap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mundo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Hinamak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nating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totoo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 dun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S’ya’y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namatay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Poot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Diyos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‘king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sala’y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Pinaglubag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N’yang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mahusay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;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Dahil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’y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nabuhay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kweba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Inilibing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Ilaw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nilagom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dilim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Ngunit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araw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dumating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S’ya’y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muling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nabuhay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din!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pagbango’y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nagtagumpay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Sa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kamatayang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kaaway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tunay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Kanyang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dugo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buhay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takot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Dahil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Kristo’ng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tanggulan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simula’t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katapusan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Buhay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tanging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lang.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Kanya’y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mawawaglit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Hanggang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Kanyang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pagbabalik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Habang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dito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daigdig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tumitindig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Words>150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Kay Kristo lang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Kay Kristo lang </dc:title>
  <dc:creator>mary</dc:creator>
  <cp:lastModifiedBy>mary</cp:lastModifiedBy>
  <cp:revision>37</cp:revision>
  <dcterms:created xsi:type="dcterms:W3CDTF">2020-05-11T16:45:21Z</dcterms:created>
  <dcterms:modified xsi:type="dcterms:W3CDTF">2020-05-14T16:39:36Z</dcterms:modified>
</cp:coreProperties>
</file>