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630A-7002-4005-A5A7-A84AC82BD56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D27E-074B-4716-AD4C-951CBCF04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630A-7002-4005-A5A7-A84AC82BD56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D27E-074B-4716-AD4C-951CBCF04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630A-7002-4005-A5A7-A84AC82BD56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D27E-074B-4716-AD4C-951CBCF04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630A-7002-4005-A5A7-A84AC82BD56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D27E-074B-4716-AD4C-951CBCF04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630A-7002-4005-A5A7-A84AC82BD56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D27E-074B-4716-AD4C-951CBCF04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630A-7002-4005-A5A7-A84AC82BD56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D27E-074B-4716-AD4C-951CBCF04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630A-7002-4005-A5A7-A84AC82BD56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D27E-074B-4716-AD4C-951CBCF04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630A-7002-4005-A5A7-A84AC82BD56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D27E-074B-4716-AD4C-951CBCF04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630A-7002-4005-A5A7-A84AC82BD56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D27E-074B-4716-AD4C-951CBCF04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630A-7002-4005-A5A7-A84AC82BD56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D27E-074B-4716-AD4C-951CBCF04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630A-7002-4005-A5A7-A84AC82BD560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D27E-074B-4716-AD4C-951CBCF04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7630A-7002-4005-A5A7-A84AC82BD560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3D27E-074B-4716-AD4C-951CBCF045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zus All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2952328" cy="24583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Jezus</a:t>
            </a:r>
            <a:r>
              <a:rPr lang="en-US" b="1" dirty="0" smtClean="0"/>
              <a:t> </a:t>
            </a:r>
            <a:r>
              <a:rPr lang="en-US" b="1" dirty="0" err="1"/>
              <a:t>Alleen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6624736" cy="5904656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alleen, ik bouw op Hem,  Hij is mijn hoop, mijn lied, mijn kracht.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Door stormen heen hoor ik Zijn stem,  dwars door het duister van de nacht.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 woord van liefde dat mij sust,  verdrijft mijn angst, nu vind ik rust.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vaste grond, mijn fundament,  dankzij Zijn liefde leef ik nu.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alleen werd mens als wij,  klein als een kind, in kwetsbaarheid.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Oneindig veel hield Hij van mij,  leed om mijn ongerechtigheid.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door Zijn offer werd ik vrij,  Hij droeg mijn straf, Hij stierf voor mij,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ontnam de dood Zijn heerschappij;  dankzij Zijn sterven leef ik nu.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in het graf, in dood gehuld,  leek als Zijn macht te niet gedaan.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Maar, o die dag, dat werd vervuld,  Jezus, de Heer is opgestaan.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Sinds Hij verrees in heerlijkheid,  ben ik van vloek en schuld bevrijd.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leef in Hem en Hij in mij;  dankzij Zijn bloed ben ik nu vrij.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Geen levensangst, geen stervensnood;  dat is de kracht, waar ik in sta.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eerste stap tot aan de dood,  leidt Hij de weg waarop ik ga.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Geen duivels plan of aards bestaan,  kan mij ooit roven uit Zijn hand.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Hij verschijnt, roept Hij mijn naam;  in die verwachting houd ik stand.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Hem alleen, in Hem alleen.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260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Jezus Alleen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Jezus Alleen </dc:title>
  <dc:creator>mary</dc:creator>
  <cp:lastModifiedBy>mary</cp:lastModifiedBy>
  <cp:revision>5</cp:revision>
  <dcterms:created xsi:type="dcterms:W3CDTF">2020-05-11T16:17:10Z</dcterms:created>
  <dcterms:modified xsi:type="dcterms:W3CDTF">2020-05-13T15:15:04Z</dcterms:modified>
</cp:coreProperties>
</file>