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12D40-5C55-4721-ACB2-F500D291250C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B7AC6-D441-4161-A008-2518207AF6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12D40-5C55-4721-ACB2-F500D291250C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B7AC6-D441-4161-A008-2518207AF6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12D40-5C55-4721-ACB2-F500D291250C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B7AC6-D441-4161-A008-2518207AF6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12D40-5C55-4721-ACB2-F500D291250C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B7AC6-D441-4161-A008-2518207AF6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12D40-5C55-4721-ACB2-F500D291250C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B7AC6-D441-4161-A008-2518207AF6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12D40-5C55-4721-ACB2-F500D291250C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B7AC6-D441-4161-A008-2518207AF6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12D40-5C55-4721-ACB2-F500D291250C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B7AC6-D441-4161-A008-2518207AF6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12D40-5C55-4721-ACB2-F500D291250C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B7AC6-D441-4161-A008-2518207AF6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12D40-5C55-4721-ACB2-F500D291250C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B7AC6-D441-4161-A008-2518207AF6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12D40-5C55-4721-ACB2-F500D291250C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B7AC6-D441-4161-A008-2518207AF6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12D40-5C55-4721-ACB2-F500D291250C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B7AC6-D441-4161-A008-2518207AF6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12D40-5C55-4721-ACB2-F500D291250C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B7AC6-D441-4161-A008-2518207AF62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ll Hail The Power Of Jesus' Name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pagbunyi ngalang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188639"/>
            <a:ext cx="5400600" cy="43204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Ipagbunyi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ngalang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Jesus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836712"/>
            <a:ext cx="6264696" cy="540060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1. </a:t>
            </a:r>
            <a:r>
              <a:rPr lang="en-US" sz="2000" b="1" dirty="0" err="1" smtClean="0">
                <a:solidFill>
                  <a:schemeClr val="bg1"/>
                </a:solidFill>
              </a:rPr>
              <a:t>Ipagbunyi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ngalang</a:t>
            </a:r>
            <a:r>
              <a:rPr lang="en-US" sz="2000" b="1" dirty="0" smtClean="0">
                <a:solidFill>
                  <a:schemeClr val="bg1"/>
                </a:solidFill>
              </a:rPr>
              <a:t> Jesus; </a:t>
            </a:r>
            <a:r>
              <a:rPr lang="en-US" sz="2000" b="1" dirty="0" err="1" smtClean="0">
                <a:solidFill>
                  <a:schemeClr val="bg1"/>
                </a:solidFill>
              </a:rPr>
              <a:t>Anghel</a:t>
            </a:r>
            <a:r>
              <a:rPr lang="en-US" sz="2000" b="1" dirty="0" smtClean="0">
                <a:solidFill>
                  <a:schemeClr val="bg1"/>
                </a:solidFill>
              </a:rPr>
              <a:t> ay </a:t>
            </a:r>
            <a:r>
              <a:rPr lang="en-US" sz="2000" b="1" dirty="0" err="1" smtClean="0">
                <a:solidFill>
                  <a:schemeClr val="bg1"/>
                </a:solidFill>
              </a:rPr>
              <a:t>magpugay</a:t>
            </a:r>
            <a:r>
              <a:rPr lang="en-US" sz="2000" b="1" dirty="0" smtClean="0">
                <a:solidFill>
                  <a:schemeClr val="bg1"/>
                </a:solidFill>
              </a:rPr>
              <a:t> .            </a:t>
            </a:r>
            <a:r>
              <a:rPr lang="en-US" sz="2000" b="1" dirty="0" err="1" smtClean="0">
                <a:solidFill>
                  <a:schemeClr val="bg1"/>
                </a:solidFill>
              </a:rPr>
              <a:t>Korona</a:t>
            </a:r>
            <a:r>
              <a:rPr lang="en-US" sz="2000" b="1" dirty="0" smtClean="0">
                <a:solidFill>
                  <a:schemeClr val="bg1"/>
                </a:solidFill>
              </a:rPr>
              <a:t>  </a:t>
            </a:r>
            <a:r>
              <a:rPr lang="en-US" sz="2000" b="1" dirty="0" err="1" smtClean="0">
                <a:solidFill>
                  <a:schemeClr val="bg1"/>
                </a:solidFill>
              </a:rPr>
              <a:t>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paghaharing-lubos,Putugan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S’yang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Hari</a:t>
            </a:r>
            <a:r>
              <a:rPr lang="en-US" sz="2000" b="1" dirty="0" smtClean="0">
                <a:solidFill>
                  <a:schemeClr val="bg1"/>
                </a:solidFill>
              </a:rPr>
              <a:t>. </a:t>
            </a:r>
            <a:r>
              <a:rPr lang="en-US" sz="2000" b="1" dirty="0" smtClean="0">
                <a:solidFill>
                  <a:schemeClr val="bg1"/>
                </a:solidFill>
              </a:rPr>
              <a:t>(X2)</a:t>
            </a:r>
          </a:p>
          <a:p>
            <a:pPr algn="l"/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 </a:t>
            </a:r>
            <a:r>
              <a:rPr lang="en-US" sz="2000" b="1" dirty="0" smtClean="0">
                <a:solidFill>
                  <a:schemeClr val="bg1"/>
                </a:solidFill>
              </a:rPr>
              <a:t>2</a:t>
            </a:r>
            <a:r>
              <a:rPr lang="en-US" sz="2000" b="1" dirty="0" smtClean="0">
                <a:solidFill>
                  <a:schemeClr val="bg1"/>
                </a:solidFill>
              </a:rPr>
              <a:t>. </a:t>
            </a:r>
            <a:r>
              <a:rPr lang="en-US" sz="2000" b="1" dirty="0" err="1" smtClean="0">
                <a:solidFill>
                  <a:schemeClr val="bg1"/>
                </a:solidFill>
              </a:rPr>
              <a:t>Purihin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mga</a:t>
            </a:r>
            <a:r>
              <a:rPr lang="en-US" sz="2000" b="1" dirty="0" smtClean="0">
                <a:solidFill>
                  <a:schemeClr val="bg1"/>
                </a:solidFill>
              </a:rPr>
              <a:t>  </a:t>
            </a:r>
            <a:r>
              <a:rPr lang="en-US" sz="2000" b="1" dirty="0" err="1" smtClean="0">
                <a:solidFill>
                  <a:schemeClr val="bg1"/>
                </a:solidFill>
              </a:rPr>
              <a:t>bunal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</a:rPr>
              <a:t>Mga</a:t>
            </a:r>
            <a:r>
              <a:rPr lang="en-US" sz="2000" b="1" dirty="0" smtClean="0">
                <a:solidFill>
                  <a:schemeClr val="bg1"/>
                </a:solidFill>
              </a:rPr>
              <a:t>  </a:t>
            </a:r>
            <a:r>
              <a:rPr lang="en-US" sz="2000" b="1" dirty="0" err="1" smtClean="0">
                <a:solidFill>
                  <a:schemeClr val="bg1"/>
                </a:solidFill>
              </a:rPr>
              <a:t>martir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Dyos</a:t>
            </a:r>
            <a:r>
              <a:rPr lang="en-US" sz="2000" b="1" dirty="0" smtClean="0">
                <a:solidFill>
                  <a:schemeClr val="bg1"/>
                </a:solidFill>
              </a:rPr>
              <a:t>;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Dakilain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S’yang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inyong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sinundan</a:t>
            </a:r>
            <a:r>
              <a:rPr lang="en-US" sz="2000" b="1" dirty="0" smtClean="0">
                <a:solidFill>
                  <a:schemeClr val="bg1"/>
                </a:solidFill>
              </a:rPr>
              <a:t>; </a:t>
            </a:r>
            <a:r>
              <a:rPr lang="en-US" sz="2000" b="1" dirty="0" err="1" smtClean="0">
                <a:solidFill>
                  <a:schemeClr val="bg1"/>
                </a:solidFill>
              </a:rPr>
              <a:t>Putugan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S’yang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Hari</a:t>
            </a:r>
            <a:r>
              <a:rPr lang="en-US" sz="2000" b="1" dirty="0" smtClean="0">
                <a:solidFill>
                  <a:schemeClr val="bg1"/>
                </a:solidFill>
              </a:rPr>
              <a:t>. </a:t>
            </a:r>
            <a:r>
              <a:rPr lang="en-US" sz="2000" b="1" dirty="0" smtClean="0">
                <a:solidFill>
                  <a:schemeClr val="bg1"/>
                </a:solidFill>
              </a:rPr>
              <a:t>(X2)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 </a:t>
            </a:r>
            <a:r>
              <a:rPr lang="en-US" sz="2000" b="1" dirty="0" smtClean="0">
                <a:solidFill>
                  <a:schemeClr val="bg1"/>
                </a:solidFill>
              </a:rPr>
              <a:t>3</a:t>
            </a:r>
            <a:r>
              <a:rPr lang="en-US" sz="2000" b="1" dirty="0" smtClean="0">
                <a:solidFill>
                  <a:schemeClr val="bg1"/>
                </a:solidFill>
              </a:rPr>
              <a:t>. </a:t>
            </a:r>
            <a:r>
              <a:rPr lang="en-US" sz="2000" b="1" dirty="0" err="1" smtClean="0">
                <a:solidFill>
                  <a:schemeClr val="bg1"/>
                </a:solidFill>
              </a:rPr>
              <a:t>Kayong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lahi</a:t>
            </a:r>
            <a:r>
              <a:rPr lang="en-US" sz="2000" b="1" dirty="0" smtClean="0">
                <a:solidFill>
                  <a:schemeClr val="bg1"/>
                </a:solidFill>
              </a:rPr>
              <a:t>  </a:t>
            </a:r>
            <a:r>
              <a:rPr lang="en-US" sz="2000" b="1" dirty="0" err="1" smtClean="0">
                <a:solidFill>
                  <a:schemeClr val="bg1"/>
                </a:solidFill>
              </a:rPr>
              <a:t>ni</a:t>
            </a:r>
            <a:r>
              <a:rPr lang="en-US" sz="2000" b="1" dirty="0" smtClean="0">
                <a:solidFill>
                  <a:schemeClr val="bg1"/>
                </a:solidFill>
              </a:rPr>
              <a:t> Israel,  Na </a:t>
            </a:r>
            <a:r>
              <a:rPr lang="en-US" sz="2000" b="1" dirty="0" err="1" smtClean="0">
                <a:solidFill>
                  <a:schemeClr val="bg1"/>
                </a:solidFill>
              </a:rPr>
              <a:t>Kanyang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hinirang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Ipagbunyi</a:t>
            </a:r>
            <a:r>
              <a:rPr lang="en-US" sz="2000" b="1" dirty="0" smtClean="0">
                <a:solidFill>
                  <a:schemeClr val="bg1"/>
                </a:solidFill>
              </a:rPr>
              <a:t>  </a:t>
            </a:r>
            <a:r>
              <a:rPr lang="en-US" sz="2000" b="1" dirty="0" err="1" smtClean="0">
                <a:solidFill>
                  <a:schemeClr val="bg1"/>
                </a:solidFill>
              </a:rPr>
              <a:t>ang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Tagapaglitas</a:t>
            </a:r>
            <a:r>
              <a:rPr lang="en-US" sz="2000" b="1" dirty="0" smtClean="0">
                <a:solidFill>
                  <a:schemeClr val="bg1"/>
                </a:solidFill>
              </a:rPr>
              <a:t>; </a:t>
            </a:r>
            <a:r>
              <a:rPr lang="en-US" sz="2000" b="1" dirty="0" err="1" smtClean="0">
                <a:solidFill>
                  <a:schemeClr val="bg1"/>
                </a:solidFill>
              </a:rPr>
              <a:t>Putugan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S’yang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Hari</a:t>
            </a:r>
            <a:r>
              <a:rPr lang="en-US" sz="2000" b="1" dirty="0" smtClean="0">
                <a:solidFill>
                  <a:schemeClr val="bg1"/>
                </a:solidFill>
              </a:rPr>
              <a:t>.(</a:t>
            </a:r>
            <a:r>
              <a:rPr lang="en-US" sz="2000" b="1" dirty="0" smtClean="0">
                <a:solidFill>
                  <a:schemeClr val="bg1"/>
                </a:solidFill>
              </a:rPr>
              <a:t>X2) 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 </a:t>
            </a:r>
            <a:r>
              <a:rPr lang="en-US" sz="2000" b="1" dirty="0" smtClean="0">
                <a:solidFill>
                  <a:schemeClr val="bg1"/>
                </a:solidFill>
              </a:rPr>
              <a:t>4</a:t>
            </a:r>
            <a:r>
              <a:rPr lang="en-US" sz="2000" b="1" dirty="0" smtClean="0">
                <a:solidFill>
                  <a:schemeClr val="bg1"/>
                </a:solidFill>
              </a:rPr>
              <a:t>. </a:t>
            </a:r>
            <a:r>
              <a:rPr lang="en-US" sz="2000" b="1" dirty="0" err="1" smtClean="0">
                <a:solidFill>
                  <a:schemeClr val="bg1"/>
                </a:solidFill>
              </a:rPr>
              <a:t>Makasalanang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tinubos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</a:rPr>
              <a:t>Pait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di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marimot</a:t>
            </a:r>
            <a:r>
              <a:rPr lang="en-US" sz="2000" b="1" dirty="0" smtClean="0">
                <a:solidFill>
                  <a:schemeClr val="bg1"/>
                </a:solidFill>
              </a:rPr>
              <a:t>; 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Karangalan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Kanya’y</a:t>
            </a:r>
            <a:r>
              <a:rPr lang="en-US" sz="2000" b="1" dirty="0" smtClean="0">
                <a:solidFill>
                  <a:schemeClr val="bg1"/>
                </a:solidFill>
              </a:rPr>
              <a:t>  </a:t>
            </a:r>
            <a:r>
              <a:rPr lang="en-US" sz="2000" b="1" dirty="0" err="1" smtClean="0">
                <a:solidFill>
                  <a:schemeClr val="bg1"/>
                </a:solidFill>
              </a:rPr>
              <a:t>ialay</a:t>
            </a:r>
            <a:r>
              <a:rPr lang="en-US" sz="2000" b="1" dirty="0" smtClean="0">
                <a:solidFill>
                  <a:schemeClr val="bg1"/>
                </a:solidFill>
              </a:rPr>
              <a:t>; </a:t>
            </a:r>
            <a:r>
              <a:rPr lang="en-US" sz="2000" b="1" dirty="0" err="1" smtClean="0">
                <a:solidFill>
                  <a:schemeClr val="bg1"/>
                </a:solidFill>
              </a:rPr>
              <a:t>Putugan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S’yang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Hari</a:t>
            </a:r>
            <a:r>
              <a:rPr lang="en-US" sz="2000" b="1" dirty="0" smtClean="0">
                <a:solidFill>
                  <a:schemeClr val="bg1"/>
                </a:solidFill>
              </a:rPr>
              <a:t>.(</a:t>
            </a:r>
            <a:r>
              <a:rPr lang="en-US" sz="2000" b="1" dirty="0" smtClean="0">
                <a:solidFill>
                  <a:schemeClr val="bg1"/>
                </a:solidFill>
              </a:rPr>
              <a:t>X2) 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5.Lahat </a:t>
            </a:r>
            <a:r>
              <a:rPr lang="en-US" sz="2000" b="1" dirty="0" err="1" smtClean="0">
                <a:solidFill>
                  <a:schemeClr val="bg1"/>
                </a:solidFill>
              </a:rPr>
              <a:t>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lahi</a:t>
            </a:r>
            <a:r>
              <a:rPr lang="en-US" sz="2000" b="1" dirty="0" smtClean="0">
                <a:solidFill>
                  <a:schemeClr val="bg1"/>
                </a:solidFill>
              </a:rPr>
              <a:t> at </a:t>
            </a:r>
            <a:r>
              <a:rPr lang="en-US" sz="2000" b="1" dirty="0" err="1" smtClean="0">
                <a:solidFill>
                  <a:schemeClr val="bg1"/>
                </a:solidFill>
              </a:rPr>
              <a:t>lipi</a:t>
            </a:r>
            <a:r>
              <a:rPr lang="en-US" sz="2000" b="1" dirty="0" smtClean="0">
                <a:solidFill>
                  <a:schemeClr val="bg1"/>
                </a:solidFill>
              </a:rPr>
              <a:t>, Sa </a:t>
            </a:r>
            <a:r>
              <a:rPr lang="en-US" sz="2000" b="1" dirty="0" err="1" smtClean="0">
                <a:solidFill>
                  <a:schemeClr val="bg1"/>
                </a:solidFill>
              </a:rPr>
              <a:t>sandaigdigan</a:t>
            </a:r>
            <a:r>
              <a:rPr lang="en-US" sz="20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Kilalanin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ang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Ngalang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marangal</a:t>
            </a:r>
            <a:r>
              <a:rPr lang="en-US" sz="2000" b="1" dirty="0" smtClean="0">
                <a:solidFill>
                  <a:schemeClr val="bg1"/>
                </a:solidFill>
              </a:rPr>
              <a:t>;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Putugan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S’yang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Hari</a:t>
            </a:r>
            <a:r>
              <a:rPr lang="en-US" sz="2000" b="1" dirty="0" smtClean="0">
                <a:solidFill>
                  <a:schemeClr val="bg1"/>
                </a:solidFill>
              </a:rPr>
              <a:t>. </a:t>
            </a:r>
            <a:r>
              <a:rPr lang="en-US" sz="2000" b="1" dirty="0" smtClean="0">
                <a:solidFill>
                  <a:schemeClr val="bg1"/>
                </a:solidFill>
              </a:rPr>
              <a:t>(X2) </a:t>
            </a: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  </a:t>
            </a: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6.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</a:rPr>
              <a:t>Sa </a:t>
            </a:r>
            <a:r>
              <a:rPr lang="en-US" sz="2000" b="1" dirty="0" err="1" smtClean="0">
                <a:solidFill>
                  <a:schemeClr val="bg1"/>
                </a:solidFill>
              </a:rPr>
              <a:t>langit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makakabilang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r>
              <a:rPr lang="en-US" sz="2000" b="1" dirty="0" smtClean="0">
                <a:solidFill>
                  <a:schemeClr val="bg1"/>
                </a:solidFill>
              </a:rPr>
              <a:t>Sa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mag-aawitan</a:t>
            </a:r>
            <a:r>
              <a:rPr lang="en-US" sz="2000" b="1" dirty="0" smtClean="0">
                <a:solidFill>
                  <a:schemeClr val="bg1"/>
                </a:solidFill>
              </a:rPr>
              <a:t>; 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Magpupugay</a:t>
            </a:r>
            <a:r>
              <a:rPr lang="en-US" sz="2000" b="1" dirty="0" smtClean="0">
                <a:solidFill>
                  <a:schemeClr val="bg1"/>
                </a:solidFill>
              </a:rPr>
              <a:t> at </a:t>
            </a:r>
            <a:r>
              <a:rPr lang="en-US" sz="2000" b="1" dirty="0" err="1" smtClean="0">
                <a:solidFill>
                  <a:schemeClr val="bg1"/>
                </a:solidFill>
              </a:rPr>
              <a:t>S’ya’y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itatanghal</a:t>
            </a:r>
            <a:r>
              <a:rPr lang="en-US" sz="2000" b="1" dirty="0" smtClean="0">
                <a:solidFill>
                  <a:schemeClr val="bg1"/>
                </a:solidFill>
              </a:rPr>
              <a:t>; </a:t>
            </a:r>
            <a:r>
              <a:rPr lang="en-US" sz="2000" b="1" dirty="0" err="1" smtClean="0">
                <a:solidFill>
                  <a:schemeClr val="bg1"/>
                </a:solidFill>
              </a:rPr>
              <a:t>Putugan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S’yang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Hari</a:t>
            </a:r>
            <a:r>
              <a:rPr lang="en-US" sz="2000" b="1" dirty="0" smtClean="0">
                <a:solidFill>
                  <a:schemeClr val="bg1"/>
                </a:solidFill>
              </a:rPr>
              <a:t>. </a:t>
            </a:r>
            <a:r>
              <a:rPr lang="en-US" sz="2000" b="1" dirty="0" smtClean="0">
                <a:solidFill>
                  <a:schemeClr val="bg1"/>
                </a:solidFill>
              </a:rPr>
              <a:t>(X2</a:t>
            </a:r>
            <a:r>
              <a:rPr lang="en-US" sz="2000" b="1" dirty="0" smtClean="0">
                <a:solidFill>
                  <a:schemeClr val="bg1"/>
                </a:solidFill>
              </a:rPr>
              <a:t>)</a:t>
            </a:r>
            <a:endParaRPr lang="en-US" sz="20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22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Ipagbunyi ngalang Jesus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Ipagbunny Ngalang Jesus</dc:title>
  <dc:creator>mary</dc:creator>
  <cp:lastModifiedBy>mary</cp:lastModifiedBy>
  <cp:revision>35</cp:revision>
  <dcterms:created xsi:type="dcterms:W3CDTF">2020-05-05T18:28:03Z</dcterms:created>
  <dcterms:modified xsi:type="dcterms:W3CDTF">2020-05-06T18:36:14Z</dcterms:modified>
</cp:coreProperties>
</file>