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8791-2184-47A8-97A0-71AC8B9AEFE5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85C5-64AE-44FC-A6B8-B6EEF7E3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8791-2184-47A8-97A0-71AC8B9AEFE5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85C5-64AE-44FC-A6B8-B6EEF7E3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8791-2184-47A8-97A0-71AC8B9AEFE5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85C5-64AE-44FC-A6B8-B6EEF7E3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8791-2184-47A8-97A0-71AC8B9AEFE5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85C5-64AE-44FC-A6B8-B6EEF7E3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8791-2184-47A8-97A0-71AC8B9AEFE5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85C5-64AE-44FC-A6B8-B6EEF7E3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8791-2184-47A8-97A0-71AC8B9AEFE5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85C5-64AE-44FC-A6B8-B6EEF7E3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8791-2184-47A8-97A0-71AC8B9AEFE5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85C5-64AE-44FC-A6B8-B6EEF7E3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8791-2184-47A8-97A0-71AC8B9AEFE5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85C5-64AE-44FC-A6B8-B6EEF7E3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8791-2184-47A8-97A0-71AC8B9AEFE5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85C5-64AE-44FC-A6B8-B6EEF7E3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8791-2184-47A8-97A0-71AC8B9AEFE5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85C5-64AE-44FC-A6B8-B6EEF7E3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8791-2184-47A8-97A0-71AC8B9AEFE5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785C5-64AE-44FC-A6B8-B6EEF7E3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38791-2184-47A8-97A0-71AC8B9AEFE5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785C5-64AE-44FC-A6B8-B6EEF7E38E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re I am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i aku, utus a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104456" cy="620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Ini</a:t>
            </a:r>
            <a:r>
              <a:rPr lang="en-US" b="1" dirty="0" smtClean="0"/>
              <a:t> </a:t>
            </a:r>
            <a:r>
              <a:rPr lang="en-US" b="1" dirty="0" err="1"/>
              <a:t>aku</a:t>
            </a:r>
            <a:r>
              <a:rPr lang="en-US" b="1" dirty="0"/>
              <a:t>, </a:t>
            </a:r>
            <a:r>
              <a:rPr lang="en-US" b="1" dirty="0" err="1"/>
              <a:t>utus</a:t>
            </a:r>
            <a:r>
              <a:rPr lang="en-US" b="1" dirty="0"/>
              <a:t> </a:t>
            </a:r>
            <a:r>
              <a:rPr lang="en-US" b="1" dirty="0" err="1"/>
              <a:t>aku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5112568" cy="54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Jeritanmu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Kus’lamatkan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Pencipta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Siapakah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utusan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rgbClr val="FF0000"/>
                </a:solidFill>
              </a:rPr>
              <a:t>Refrein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Ini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utus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aku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Kudengar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Engkau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memanggilku</a:t>
            </a:r>
            <a:r>
              <a:rPr lang="en-US" sz="1800" b="1" dirty="0" smtClean="0">
                <a:solidFill>
                  <a:srgbClr val="FF0000"/>
                </a:solidFill>
              </a:rPr>
              <a:t>. </a:t>
            </a:r>
            <a:r>
              <a:rPr lang="en-US" sz="1800" b="1" dirty="0" err="1" smtClean="0">
                <a:solidFill>
                  <a:srgbClr val="FF0000"/>
                </a:solidFill>
              </a:rPr>
              <a:t>Utus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aku</a:t>
            </a:r>
            <a:r>
              <a:rPr lang="en-US" sz="1800" b="1" dirty="0" smtClean="0">
                <a:solidFill>
                  <a:srgbClr val="FF0000"/>
                </a:solidFill>
              </a:rPr>
              <a:t>; </a:t>
            </a:r>
            <a:r>
              <a:rPr lang="en-US" sz="1800" b="1" dirty="0" err="1" smtClean="0">
                <a:solidFill>
                  <a:srgbClr val="FF0000"/>
                </a:solidFill>
              </a:rPr>
              <a:t>tuntun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aku</a:t>
            </a:r>
            <a:r>
              <a:rPr lang="en-US" sz="1800" b="1" dirty="0" smtClean="0">
                <a:solidFill>
                  <a:srgbClr val="FF0000"/>
                </a:solidFill>
              </a:rPr>
              <a:t>; Ku </a:t>
            </a:r>
            <a:r>
              <a:rPr lang="en-US" sz="1800" b="1" dirty="0" err="1" smtClean="0">
                <a:solidFill>
                  <a:srgbClr val="FF0000"/>
                </a:solidFill>
              </a:rPr>
              <a:t>prihatin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umat</a:t>
            </a:r>
            <a:r>
              <a:rPr lang="en-US" sz="1800" b="1" dirty="0" smtClean="0">
                <a:solidFill>
                  <a:srgbClr val="FF0000"/>
                </a:solidFill>
              </a:rPr>
              <a:t>-Mu.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menanggung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sakitmu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‘Kan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Kuubah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-Ku?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Utusan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miskin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jenguk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perjamuan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mewartakannya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Siapakah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107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Ini aku, utus aku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 aku, utus aku</dc:title>
  <dc:creator>mary</dc:creator>
  <cp:lastModifiedBy>mary</cp:lastModifiedBy>
  <cp:revision>7</cp:revision>
  <dcterms:created xsi:type="dcterms:W3CDTF">2020-05-22T16:32:09Z</dcterms:created>
  <dcterms:modified xsi:type="dcterms:W3CDTF">2020-05-22T18:03:21Z</dcterms:modified>
</cp:coreProperties>
</file>