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9DF8-7C12-483C-B15C-3BA442F74083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F407-FFB5-47D5-A869-51FC2A964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9DF8-7C12-483C-B15C-3BA442F74083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F407-FFB5-47D5-A869-51FC2A964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9DF8-7C12-483C-B15C-3BA442F74083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F407-FFB5-47D5-A869-51FC2A964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9DF8-7C12-483C-B15C-3BA442F74083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F407-FFB5-47D5-A869-51FC2A964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9DF8-7C12-483C-B15C-3BA442F74083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F407-FFB5-47D5-A869-51FC2A964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9DF8-7C12-483C-B15C-3BA442F74083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F407-FFB5-47D5-A869-51FC2A964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9DF8-7C12-483C-B15C-3BA442F74083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F407-FFB5-47D5-A869-51FC2A964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9DF8-7C12-483C-B15C-3BA442F74083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F407-FFB5-47D5-A869-51FC2A964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9DF8-7C12-483C-B15C-3BA442F74083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F407-FFB5-47D5-A869-51FC2A964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9DF8-7C12-483C-B15C-3BA442F74083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F407-FFB5-47D5-A869-51FC2A964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F9DF8-7C12-483C-B15C-3BA442F74083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9F407-FFB5-47D5-A869-51FC2A964A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F9DF8-7C12-483C-B15C-3BA442F74083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9F407-FFB5-47D5-A869-51FC2A964A5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n Christ Alo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Christ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0"/>
            <a:ext cx="2736304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In </a:t>
            </a:r>
            <a:r>
              <a:rPr lang="en-US" b="1" dirty="0" err="1"/>
              <a:t>Christus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20688"/>
            <a:ext cx="7272808" cy="5112568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Christus ist mein ganzer Halt. Er ist mein Licht, mein Heil, mein Lied,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Eckstein und der feste Grund, sicherer Halt in Sturm und Wind.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 liebt wie er, stillt meine Angst, bringt Frieden mir mitten im Kampf?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Trost ist er in allem Leid. In seiner Liebe find ich Halt.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ewge Wort, als Mensch geborn. Gott offenbart in einem Kind.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Herr der Welt, verlacht, verhöhnt und von den Seinen abgelehnt.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dort am Kreuz, wo Jesus starb und Gottes Zorn ein Ende fand,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trug er die Schuld der ganzen Welt. Durch seine Wunden bin ich heil.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 legten ihn ins kühle Grab. Dunkel umfing das Licht der Welt.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morgens früh am dritten Tag wurde die Nacht vom Licht erhellt.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Tod besiegt, das Grab ist leer, der Fluch der Sünde ist nicht mehr,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 ich bin sein, und er ist mein. Mit seinem Blut macht er mich rein.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 hat der Tod die Macht verlorn. Ich bin durch Christus neu geborn.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Leben liegt in seiner Hand vom ersten Atemzuge an.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keine Macht in dieser Welt kann mich ihm rauben, der mich hält,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 an das Ende dieser Zeit, wenn er erscheint in Herrlichkeit</a:t>
            </a:r>
            <a:endParaRPr lang="de-DE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236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In Christus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In Christus </dc:title>
  <dc:creator>mary</dc:creator>
  <cp:lastModifiedBy>mary</cp:lastModifiedBy>
  <cp:revision>5</cp:revision>
  <dcterms:created xsi:type="dcterms:W3CDTF">2020-05-09T18:17:07Z</dcterms:created>
  <dcterms:modified xsi:type="dcterms:W3CDTF">2020-05-09T19:52:29Z</dcterms:modified>
</cp:coreProperties>
</file>