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4AD1B-EE4C-4DA0-9046-6554FA6A5E16}" type="datetimeFigureOut">
              <a:rPr lang="en-US" smtClean="0"/>
              <a:pPr/>
              <a:t>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8D497-DE30-4180-A6B5-90007BDF75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4AD1B-EE4C-4DA0-9046-6554FA6A5E16}" type="datetimeFigureOut">
              <a:rPr lang="en-US" smtClean="0"/>
              <a:pPr/>
              <a:t>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8D497-DE30-4180-A6B5-90007BDF75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4AD1B-EE4C-4DA0-9046-6554FA6A5E16}" type="datetimeFigureOut">
              <a:rPr lang="en-US" smtClean="0"/>
              <a:pPr/>
              <a:t>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8D497-DE30-4180-A6B5-90007BDF75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4AD1B-EE4C-4DA0-9046-6554FA6A5E16}" type="datetimeFigureOut">
              <a:rPr lang="en-US" smtClean="0"/>
              <a:pPr/>
              <a:t>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8D497-DE30-4180-A6B5-90007BDF75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4AD1B-EE4C-4DA0-9046-6554FA6A5E16}" type="datetimeFigureOut">
              <a:rPr lang="en-US" smtClean="0"/>
              <a:pPr/>
              <a:t>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8D497-DE30-4180-A6B5-90007BDF75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4AD1B-EE4C-4DA0-9046-6554FA6A5E16}" type="datetimeFigureOut">
              <a:rPr lang="en-US" smtClean="0"/>
              <a:pPr/>
              <a:t>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8D497-DE30-4180-A6B5-90007BDF75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4AD1B-EE4C-4DA0-9046-6554FA6A5E16}" type="datetimeFigureOut">
              <a:rPr lang="en-US" smtClean="0"/>
              <a:pPr/>
              <a:t>1/26/2023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8D497-DE30-4180-A6B5-90007BDF75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4AD1B-EE4C-4DA0-9046-6554FA6A5E16}" type="datetimeFigureOut">
              <a:rPr lang="en-US" smtClean="0"/>
              <a:pPr/>
              <a:t>1/26/2023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8D497-DE30-4180-A6B5-90007BDF75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4AD1B-EE4C-4DA0-9046-6554FA6A5E16}" type="datetimeFigureOut">
              <a:rPr lang="en-US" smtClean="0"/>
              <a:pPr/>
              <a:t>1/26/2023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8D497-DE30-4180-A6B5-90007BDF75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4AD1B-EE4C-4DA0-9046-6554FA6A5E16}" type="datetimeFigureOut">
              <a:rPr lang="en-US" smtClean="0"/>
              <a:pPr/>
              <a:t>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8D497-DE30-4180-A6B5-90007BDF75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4AD1B-EE4C-4DA0-9046-6554FA6A5E16}" type="datetimeFigureOut">
              <a:rPr lang="en-US" smtClean="0"/>
              <a:pPr/>
              <a:t>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8D497-DE30-4180-A6B5-90007BDF75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44AD1B-EE4C-4DA0-9046-6554FA6A5E16}" type="datetimeFigureOut">
              <a:rPr lang="en-US" smtClean="0"/>
              <a:pPr/>
              <a:t>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08D497-DE30-4180-A6B5-90007BDF75C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사랑해요 목소리 높여2 .jpg"/>
          <p:cNvPicPr>
            <a:picLocks noChangeAspect="1"/>
          </p:cNvPicPr>
          <p:nvPr userDrawn="1"/>
        </p:nvPicPr>
        <p:blipFill>
          <a:blip r:embed="rId14" cstate="print">
            <a:lum bright="2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 love you Lor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95600" y="0"/>
            <a:ext cx="3581400" cy="685800"/>
          </a:xfrm>
        </p:spPr>
        <p:txBody>
          <a:bodyPr>
            <a:noAutofit/>
          </a:bodyPr>
          <a:lstStyle/>
          <a:p>
            <a:r>
              <a:rPr lang="en-US" b="1" dirty="0" smtClean="0"/>
              <a:t>I love You Lord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762000"/>
            <a:ext cx="3505200" cy="3048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/>
              <a:t>I love </a:t>
            </a:r>
            <a:r>
              <a:rPr lang="en-US" sz="2000" b="1" dirty="0" smtClean="0"/>
              <a:t>You </a:t>
            </a:r>
            <a:r>
              <a:rPr lang="en-US" sz="2000" b="1" dirty="0"/>
              <a:t>Lord </a:t>
            </a:r>
            <a:r>
              <a:rPr lang="en-US" sz="2000" b="1" dirty="0" smtClean="0"/>
              <a:t>                          And </a:t>
            </a:r>
            <a:r>
              <a:rPr lang="en-US" sz="2000" b="1" dirty="0"/>
              <a:t>I lift my </a:t>
            </a:r>
            <a:r>
              <a:rPr lang="en-US" sz="2000" b="1" dirty="0" smtClean="0"/>
              <a:t>voice                     To </a:t>
            </a:r>
            <a:r>
              <a:rPr lang="en-US" sz="2000" b="1" dirty="0"/>
              <a:t>worship </a:t>
            </a:r>
            <a:r>
              <a:rPr lang="en-US" sz="2000" b="1" dirty="0" smtClean="0"/>
              <a:t>You                         Oh </a:t>
            </a:r>
            <a:r>
              <a:rPr lang="en-US" sz="2000" b="1" dirty="0"/>
              <a:t>my soul rejoice </a:t>
            </a:r>
            <a:endParaRPr lang="en-US" sz="2000" b="1" dirty="0" smtClean="0"/>
          </a:p>
          <a:p>
            <a:pPr>
              <a:buNone/>
            </a:pPr>
            <a:endParaRPr lang="en-US" sz="2000" b="1" dirty="0"/>
          </a:p>
          <a:p>
            <a:pPr marL="0" indent="0">
              <a:buNone/>
            </a:pPr>
            <a:r>
              <a:rPr lang="en-US" sz="2000" b="1" dirty="0"/>
              <a:t>Take joy my king </a:t>
            </a:r>
            <a:r>
              <a:rPr lang="en-US" sz="2000" b="1" dirty="0" smtClean="0"/>
              <a:t>                          In </a:t>
            </a:r>
            <a:r>
              <a:rPr lang="en-US" sz="2000" b="1" dirty="0"/>
              <a:t>what </a:t>
            </a:r>
            <a:r>
              <a:rPr lang="en-US" sz="2000" b="1" dirty="0" smtClean="0"/>
              <a:t>You hear                            Let </a:t>
            </a:r>
            <a:r>
              <a:rPr lang="en-US" sz="2000" b="1" dirty="0"/>
              <a:t>it be a </a:t>
            </a:r>
            <a:r>
              <a:rPr lang="en-US" sz="2000" b="1" dirty="0" smtClean="0"/>
              <a:t>sweet, sweet sound In Your ear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39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 love You Lord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love you Lord</dc:title>
  <dc:creator>user</dc:creator>
  <cp:lastModifiedBy>mary</cp:lastModifiedBy>
  <cp:revision>24</cp:revision>
  <dcterms:created xsi:type="dcterms:W3CDTF">2016-01-14T23:38:01Z</dcterms:created>
  <dcterms:modified xsi:type="dcterms:W3CDTF">2023-01-26T23:48:42Z</dcterms:modified>
</cp:coreProperties>
</file>