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420D3-6CC9-4713-B0E4-0CE99C93BD53}" type="datetimeFigureOut">
              <a:rPr lang="en-US" smtClean="0"/>
              <a:pPr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72514-D154-47AE-9E55-A30E9ACC67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 Is Geno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024336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Hij</a:t>
            </a:r>
            <a:r>
              <a:rPr lang="en-US" b="1" dirty="0"/>
              <a:t> Is </a:t>
            </a:r>
            <a:r>
              <a:rPr lang="en-US" b="1" dirty="0" err="1"/>
              <a:t>Genoeg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7632848" cy="504056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Christus is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genoeg 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heel mijn streven.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niets wat meer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vervult  te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vinden in dit leven.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Dwars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strijd  zingt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steeds mijn ziel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Ik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 niet t'rug, want ik ben vrij.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Hij is genoeg voor mij</a:t>
            </a:r>
            <a:r>
              <a:rPr lang="nl-NL" sz="1800" b="1" dirty="0" smtClean="0">
                <a:solidFill>
                  <a:srgbClr val="FF0000"/>
                </a:solidFill>
              </a:rPr>
              <a:t>. Hij </a:t>
            </a:r>
            <a:r>
              <a:rPr lang="nl-NL" sz="1800" b="1" dirty="0" smtClean="0">
                <a:solidFill>
                  <a:srgbClr val="FF0000"/>
                </a:solidFill>
              </a:rPr>
              <a:t>is genoeg voor mij.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Alles wat ik zoek, vind ik in U</a:t>
            </a:r>
            <a:r>
              <a:rPr lang="nl-NL" sz="1800" b="1" dirty="0" smtClean="0">
                <a:solidFill>
                  <a:srgbClr val="FF0000"/>
                </a:solidFill>
              </a:rPr>
              <a:t>. Alles </a:t>
            </a:r>
            <a:r>
              <a:rPr lang="nl-NL" sz="1800" b="1" dirty="0" smtClean="0">
                <a:solidFill>
                  <a:srgbClr val="FF0000"/>
                </a:solidFill>
              </a:rPr>
              <a:t>wat ik zoek.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Christus is genoeg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vreugde van mijn leven.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Deze hoop zal nooit vergaan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 is ons thuis.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Dwars door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  zingt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steeds mijn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ziel: Jezus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hier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alle glorie.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Brug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heb besloten om Hem te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volgen 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 niet t'rug, en keer niet t'rug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.(x2)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 van Jezus houd ik voor ogen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ik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 niet t'rug, ik keer niet t'rug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.(x2)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153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Hij Is Genoeg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 Is Genoeg</dc:title>
  <dc:creator>mary</dc:creator>
  <cp:lastModifiedBy>mary</cp:lastModifiedBy>
  <cp:revision>7</cp:revision>
  <dcterms:created xsi:type="dcterms:W3CDTF">2020-05-15T23:38:22Z</dcterms:created>
  <dcterms:modified xsi:type="dcterms:W3CDTF">2020-05-16T17:05:37Z</dcterms:modified>
</cp:coreProperties>
</file>