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41824-952D-4326-9D28-A532A4091871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0F4D0-8BF5-43BE-AA9A-CA1E3C0AB0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41824-952D-4326-9D28-A532A4091871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0F4D0-8BF5-43BE-AA9A-CA1E3C0AB0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41824-952D-4326-9D28-A532A4091871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0F4D0-8BF5-43BE-AA9A-CA1E3C0AB0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41824-952D-4326-9D28-A532A4091871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0F4D0-8BF5-43BE-AA9A-CA1E3C0AB0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41824-952D-4326-9D28-A532A4091871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0F4D0-8BF5-43BE-AA9A-CA1E3C0AB0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41824-952D-4326-9D28-A532A4091871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0F4D0-8BF5-43BE-AA9A-CA1E3C0AB0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41824-952D-4326-9D28-A532A4091871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0F4D0-8BF5-43BE-AA9A-CA1E3C0AB0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41824-952D-4326-9D28-A532A4091871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0F4D0-8BF5-43BE-AA9A-CA1E3C0AB0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41824-952D-4326-9D28-A532A4091871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0F4D0-8BF5-43BE-AA9A-CA1E3C0AB0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41824-952D-4326-9D28-A532A4091871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0F4D0-8BF5-43BE-AA9A-CA1E3C0AB0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41824-952D-4326-9D28-A532A4091871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0F4D0-8BF5-43BE-AA9A-CA1E3C0AB0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41824-952D-4326-9D28-A532A4091871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70F4D0-8BF5-43BE-AA9A-CA1E3C0AB04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ift up your heads, ye mighty gates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eft Op Uw Hoofden, Poorten Wij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188640"/>
            <a:ext cx="7772400" cy="404664"/>
          </a:xfrm>
        </p:spPr>
        <p:txBody>
          <a:bodyPr>
            <a:normAutofit fontScale="90000"/>
          </a:bodyPr>
          <a:lstStyle/>
          <a:p>
            <a:r>
              <a:rPr lang="nl-NL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Heft Op Uw Hoofden, Poorten Wijd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908720"/>
            <a:ext cx="6660232" cy="5472608"/>
          </a:xfrm>
        </p:spPr>
        <p:txBody>
          <a:bodyPr>
            <a:noAutofit/>
          </a:bodyPr>
          <a:lstStyle/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1.Heft op uw hoofden, poorten wijd!  Wie is het, die hier binnen rijdt?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Begroet Hem, Heer der heerlijkheid  en Heiland vol barmhartigheid!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Hij geeft de wereld 't leven weer.  Juicht blijde, zingt uw God ter eer,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looft Hem, die sterk van daad  de deuren binnen gaat.</a:t>
            </a:r>
          </a:p>
          <a:p>
            <a:pPr algn="l"/>
            <a:endParaRPr lang="nl-N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2.Rechtvaardigheid is zijn bestel,  zachtmoedigheid zijn metgezel.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Hij draagt een kroon van heiligheid,  een scepter van barmhartigheid.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Hij maakt ons vrij, de angst verdwijnt, Juicht, nu die Heiland ons verschijnt;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door Hem geschiedt Gods raad,  zijn heerschappij bestaat!</a:t>
            </a:r>
          </a:p>
          <a:p>
            <a:pPr algn="l"/>
            <a:endParaRPr lang="nl-N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3.Gezegend was het land, de stad,  waar deze Koning binnentrad.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Gezegend 't hart, dat openstaat  en Hem als Koning binnenlaat.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Zonne der gerechtigheid  verblindde niet door majesteit;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maar wat in duister sliep,  ontwaakte, toen Hij riep.</a:t>
            </a:r>
          </a:p>
          <a:p>
            <a:pPr algn="l"/>
            <a:endParaRPr lang="nl-N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4.Heft op uw hoofden, poorten wijd!  Elk hart zij Hem ter woon bereid!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palmen van uw eerbied spreidt  de weg langs, die uw Koning rijdt.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Hij komt tot u met troost en vree  en brengt u heil en liefde mee.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Geprezen zij de Heer,  Hij geeft u 't leven weer!</a:t>
            </a:r>
          </a:p>
          <a:p>
            <a:pPr algn="l"/>
            <a: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217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Heft Op Uw Hoofden, Poorten Wijd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Gör porten hög, gör dörren bred</dc:title>
  <dc:creator>mary</dc:creator>
  <cp:lastModifiedBy>mary</cp:lastModifiedBy>
  <cp:revision>9</cp:revision>
  <dcterms:created xsi:type="dcterms:W3CDTF">2020-05-08T15:43:56Z</dcterms:created>
  <dcterms:modified xsi:type="dcterms:W3CDTF">2020-05-08T17:54:53Z</dcterms:modified>
</cp:coreProperties>
</file>