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FFCB-0283-4805-A824-DC8A4669A89C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0DE1-F8FB-4418-9E98-9455D97DC0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FFCB-0283-4805-A824-DC8A4669A89C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0DE1-F8FB-4418-9E98-9455D97DC0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FFCB-0283-4805-A824-DC8A4669A89C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0DE1-F8FB-4418-9E98-9455D97DC0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FFCB-0283-4805-A824-DC8A4669A89C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0DE1-F8FB-4418-9E98-9455D97DC0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FFCB-0283-4805-A824-DC8A4669A89C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0DE1-F8FB-4418-9E98-9455D97DC0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FFCB-0283-4805-A824-DC8A4669A89C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0DE1-F8FB-4418-9E98-9455D97DC0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FFCB-0283-4805-A824-DC8A4669A89C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0DE1-F8FB-4418-9E98-9455D97DC0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FFCB-0283-4805-A824-DC8A4669A89C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0DE1-F8FB-4418-9E98-9455D97DC0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FFCB-0283-4805-A824-DC8A4669A89C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0DE1-F8FB-4418-9E98-9455D97DC0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FFCB-0283-4805-A824-DC8A4669A89C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0DE1-F8FB-4418-9E98-9455D97DC0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FFCB-0283-4805-A824-DC8A4669A89C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0DE1-F8FB-4418-9E98-9455D97DC0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2FFCB-0283-4805-A824-DC8A4669A89C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D0DE1-F8FB-4418-9E98-9455D97DC0B2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주님 다시 오실 때까지2.jpg"/>
          <p:cNvPicPr>
            <a:picLocks noChangeAspect="1"/>
          </p:cNvPicPr>
          <p:nvPr userDrawn="1"/>
        </p:nvPicPr>
        <p:blipFill>
          <a:blip r:embed="rId14" cstate="print">
            <a:lum bright="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sta que vuelva mi buen Jesú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332656"/>
            <a:ext cx="6912768" cy="434479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Hasta que vuelva mi buen </a:t>
            </a:r>
            <a:r>
              <a:rPr lang="es-E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endParaRPr lang="es-E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340768"/>
            <a:ext cx="6048672" cy="3024336"/>
          </a:xfrm>
        </p:spPr>
        <p:txBody>
          <a:bodyPr>
            <a:noAutofit/>
          </a:bodyPr>
          <a:lstStyle/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Hasta que vuelva mi buen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ú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 Yo 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por este caminar,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Estrecha  senda es,  cargo hoy mi cruz Señor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         Al final de este camino, yo ver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rostro de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                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Glorioso Señor,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recibir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pin.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Hasta que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vuelva mi buen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levantar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é,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correr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la tierra  llenara Me levantar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proclamaré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Señor que yo anhelo  Salvador del mundo es                         El Señor que yo anhelo  Rey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eterno es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103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Hasta que vuelva mi buen Jesús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Hasta que el Señor regrese</dc:title>
  <dc:creator>mary</dc:creator>
  <cp:lastModifiedBy>mary</cp:lastModifiedBy>
  <cp:revision>31</cp:revision>
  <dcterms:created xsi:type="dcterms:W3CDTF">2020-05-23T13:32:33Z</dcterms:created>
  <dcterms:modified xsi:type="dcterms:W3CDTF">2020-05-23T18:23:04Z</dcterms:modified>
</cp:coreProperties>
</file>