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09575-5AA0-4B3F-AA5E-9D6D9459CE9B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7C918-B453-4CF4-AF1D-F9B646EA83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nya Kristus Harap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Hanya</a:t>
            </a:r>
            <a:r>
              <a:rPr lang="en-US" b="1" dirty="0" smtClean="0"/>
              <a:t> </a:t>
            </a:r>
            <a:r>
              <a:rPr lang="en-US" b="1" dirty="0" err="1" smtClean="0"/>
              <a:t>Kristus</a:t>
            </a:r>
            <a:r>
              <a:rPr lang="en-US" b="1" dirty="0" smtClean="0"/>
              <a:t> </a:t>
            </a:r>
            <a:r>
              <a:rPr lang="en-US" b="1" dirty="0" err="1" smtClean="0"/>
              <a:t>Harapanku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5976664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naunganku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teduh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dicerca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pisahkan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Hanya Kristus Harapanku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Hanya Kristus Harapanku</dc:title>
  <dc:creator>mary</dc:creator>
  <cp:lastModifiedBy>mary</cp:lastModifiedBy>
  <cp:revision>4</cp:revision>
  <dcterms:created xsi:type="dcterms:W3CDTF">2020-05-09T18:32:39Z</dcterms:created>
  <dcterms:modified xsi:type="dcterms:W3CDTF">2020-05-09T19:25:07Z</dcterms:modified>
</cp:coreProperties>
</file>