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F22A6-AC7B-4FAF-9289-8B923C5C35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E1D97-4B5D-4AC9-A38A-88CC856E7F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allelujah To The Lamb.jpg"/>
          <p:cNvPicPr>
            <a:picLocks noChangeAspect="1"/>
          </p:cNvPicPr>
          <p:nvPr userDrawn="1"/>
        </p:nvPicPr>
        <p:blipFill>
          <a:blip r:embed="rId14" cstate="print">
            <a:lum bright="6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lelugia Ca Ngợi Chiên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26469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it-IT" b="1" dirty="0"/>
              <a:t>Halelugia Ca Ngợi Chiên Con</a:t>
            </a:r>
            <a:r>
              <a:rPr lang="it-IT" dirty="0"/>
              <a:t/>
            </a:r>
            <a:br>
              <a:rPr lang="it-IT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9144000" cy="453650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Halê</a:t>
            </a:r>
            <a:r>
              <a:rPr lang="en-US" sz="1600" b="1" dirty="0" smtClean="0">
                <a:solidFill>
                  <a:srgbClr val="FF0000"/>
                </a:solidFill>
              </a:rPr>
              <a:t>l</a:t>
            </a:r>
            <a:r>
              <a:rPr lang="vi-VN" sz="1600" b="1" dirty="0" smtClean="0">
                <a:solidFill>
                  <a:srgbClr val="FF0000"/>
                </a:solidFill>
              </a:rPr>
              <a:t>ugia! Halêlugia! Ca ngợi Chiên Con,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Cha toàn năng! Haêlugia! Halêlugia!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Nhờ dòng huyết báu Chúa Jêsus khắp mọi nơi, khắp mọi dân, </a:t>
            </a:r>
            <a:r>
              <a:rPr lang="vi-VN" sz="1400" b="1" dirty="0" smtClean="0">
                <a:solidFill>
                  <a:srgbClr val="FF0000"/>
                </a:solidFill>
              </a:rPr>
              <a:t>muôn lời suy tôn </a:t>
            </a:r>
            <a:r>
              <a:rPr lang="vi-VN" sz="1600" b="1" dirty="0" smtClean="0">
                <a:solidFill>
                  <a:srgbClr val="FF0000"/>
                </a:solidFill>
              </a:rPr>
              <a:t>trên thế gian.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Dâng Ngài vinh quang, ngợi khen Thánh Đế, toàn thế giới tôn vinh Jêsus Con Trời chí cao.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ơi! Con đang trong nơi đây nơi ngập tràn hát xướng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đến từ mọi miền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mọi dân khắp đất.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Chúng con thuộc nơi Cha chính Đấng xưa chịu chết mua chúng con trong ơn lớn lao.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ôi ơn Ngài không chi so hoặc tả xiết. Chẳng chi nói trọn lời ngợi khen của chúng con.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Với tất cả lòng hèn mọn thay, sức lực đời thanh xuân đời con sẽ mãi xướng ca.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đầu gối sẽ quỳ chúc tôn. Toàn thế giới đồng lòng ngợi khen danh Cha toàn năng.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Toàn thế giới tôn vinh Jêsus Con Trời chí cao. Jêsus Christ Chiên Con Thánh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182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Halelugia Ca Ngợi Chiên Con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Halelugia Ca Ngợi Chiên Con </dc:title>
  <dc:creator>mary</dc:creator>
  <cp:lastModifiedBy>mary</cp:lastModifiedBy>
  <cp:revision>6</cp:revision>
  <dcterms:created xsi:type="dcterms:W3CDTF">2020-05-28T15:18:21Z</dcterms:created>
  <dcterms:modified xsi:type="dcterms:W3CDTF">2020-05-28T16:44:03Z</dcterms:modified>
</cp:coreProperties>
</file>