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2327D-350C-44CA-9697-25DCCDA2ED9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E80C8-0B05-4126-8BF7-081BEC2B7B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bo Aye Gbe Jesu 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96544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Gbo</a:t>
            </a:r>
            <a:r>
              <a:rPr lang="en-US" b="1" dirty="0" smtClean="0">
                <a:solidFill>
                  <a:schemeClr val="bg1"/>
                </a:solidFill>
              </a:rPr>
              <a:t> Aye </a:t>
            </a:r>
            <a:r>
              <a:rPr lang="en-US" b="1" dirty="0" err="1" smtClean="0">
                <a:solidFill>
                  <a:schemeClr val="bg1"/>
                </a:solidFill>
              </a:rPr>
              <a:t>Gbe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Jesu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752528" cy="56440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Gbogbo</a:t>
            </a:r>
            <a:r>
              <a:rPr lang="en-US" sz="1800" b="1" dirty="0" smtClean="0">
                <a:solidFill>
                  <a:schemeClr val="bg1"/>
                </a:solidFill>
              </a:rPr>
              <a:t> aye, </a:t>
            </a:r>
            <a:r>
              <a:rPr lang="en-US" sz="1800" b="1" dirty="0" err="1" smtClean="0">
                <a:solidFill>
                  <a:schemeClr val="bg1"/>
                </a:solidFill>
              </a:rPr>
              <a:t>gbe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ga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Angeli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ewole</a:t>
            </a:r>
            <a:r>
              <a:rPr lang="en-US" sz="1800" b="1" dirty="0" smtClean="0">
                <a:solidFill>
                  <a:schemeClr val="bg1"/>
                </a:solidFill>
              </a:rPr>
              <a:t> fun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    Emu </a:t>
            </a:r>
            <a:r>
              <a:rPr lang="en-US" sz="1800" b="1" dirty="0" err="1" smtClean="0">
                <a:solidFill>
                  <a:schemeClr val="bg1"/>
                </a:solidFill>
              </a:rPr>
              <a:t>ade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oba</a:t>
            </a:r>
            <a:r>
              <a:rPr lang="en-US" sz="1800" b="1" dirty="0" smtClean="0">
                <a:solidFill>
                  <a:schemeClr val="bg1"/>
                </a:solidFill>
              </a:rPr>
              <a:t> re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  Se </a:t>
            </a:r>
            <a:r>
              <a:rPr lang="en-US" sz="1800" b="1" dirty="0" err="1" smtClean="0">
                <a:solidFill>
                  <a:schemeClr val="bg1"/>
                </a:solidFill>
              </a:rPr>
              <a:t>l’oba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oba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Ese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eyin</a:t>
            </a:r>
            <a:r>
              <a:rPr lang="en-US" sz="1800" b="1" dirty="0" smtClean="0">
                <a:solidFill>
                  <a:schemeClr val="bg1"/>
                </a:solidFill>
              </a:rPr>
              <a:t> martyr   Ti </a:t>
            </a:r>
            <a:r>
              <a:rPr lang="en-US" sz="1800" b="1" dirty="0" err="1" smtClean="0">
                <a:solidFill>
                  <a:schemeClr val="bg1"/>
                </a:solidFill>
              </a:rPr>
              <a:t>npe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pepe</a:t>
            </a:r>
            <a:r>
              <a:rPr lang="en-US" sz="1800" b="1" dirty="0" smtClean="0">
                <a:solidFill>
                  <a:schemeClr val="bg1"/>
                </a:solidFill>
              </a:rPr>
              <a:t> re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</a:rPr>
              <a:t>Gbe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gbongbo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igi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jesse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ga</a:t>
            </a:r>
            <a:r>
              <a:rPr lang="en-US" sz="1800" b="1" dirty="0" smtClean="0">
                <a:solidFill>
                  <a:schemeClr val="bg1"/>
                </a:solidFill>
              </a:rPr>
              <a:t>   Se </a:t>
            </a:r>
            <a:r>
              <a:rPr lang="en-US" sz="1800" b="1" dirty="0" err="1" smtClean="0">
                <a:solidFill>
                  <a:schemeClr val="bg1"/>
                </a:solidFill>
              </a:rPr>
              <a:t>l’oba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oba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Eyin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irun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omo</a:t>
            </a:r>
            <a:r>
              <a:rPr lang="en-US" sz="1800" b="1" dirty="0" smtClean="0">
                <a:solidFill>
                  <a:schemeClr val="bg1"/>
                </a:solidFill>
              </a:rPr>
              <a:t> Israeli   Ti a </a:t>
            </a:r>
            <a:r>
              <a:rPr lang="en-US" sz="1800" b="1" dirty="0" err="1" smtClean="0">
                <a:solidFill>
                  <a:schemeClr val="bg1"/>
                </a:solidFill>
              </a:rPr>
              <a:t>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rapada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</a:rPr>
              <a:t>Eki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t’o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gba</a:t>
            </a:r>
            <a:r>
              <a:rPr lang="en-US" sz="1800" b="1" dirty="0" smtClean="0">
                <a:solidFill>
                  <a:schemeClr val="bg1"/>
                </a:solidFill>
              </a:rPr>
              <a:t> yin la,  Se </a:t>
            </a:r>
            <a:r>
              <a:rPr lang="en-US" sz="1800" b="1" dirty="0" err="1" smtClean="0">
                <a:solidFill>
                  <a:schemeClr val="bg1"/>
                </a:solidFill>
              </a:rPr>
              <a:t>l’oba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</a:t>
            </a:r>
            <a:r>
              <a:rPr lang="en-US" sz="1800" b="1" dirty="0" err="1" smtClean="0">
                <a:solidFill>
                  <a:schemeClr val="bg1"/>
                </a:solidFill>
              </a:rPr>
              <a:t>Gbogbo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eniyan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elese</a:t>
            </a:r>
            <a:r>
              <a:rPr lang="en-US" sz="1800" b="1" dirty="0" smtClean="0">
                <a:solidFill>
                  <a:schemeClr val="bg1"/>
                </a:solidFill>
              </a:rPr>
              <a:t>   </a:t>
            </a:r>
            <a:r>
              <a:rPr lang="en-US" sz="1800" b="1" dirty="0" err="1" smtClean="0">
                <a:solidFill>
                  <a:schemeClr val="bg1"/>
                </a:solidFill>
              </a:rPr>
              <a:t>Ranti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banuje</a:t>
            </a:r>
            <a:r>
              <a:rPr lang="en-US" sz="1800" b="1" dirty="0" smtClean="0">
                <a:solidFill>
                  <a:schemeClr val="bg1"/>
                </a:solidFill>
              </a:rPr>
              <a:t> yin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</a:rPr>
              <a:t>Ete</a:t>
            </a:r>
            <a:r>
              <a:rPr lang="en-US" sz="1800" b="1" dirty="0" smtClean="0">
                <a:solidFill>
                  <a:schemeClr val="bg1"/>
                </a:solidFill>
              </a:rPr>
              <a:t> ‘</a:t>
            </a:r>
            <a:r>
              <a:rPr lang="en-US" sz="1800" b="1" dirty="0" err="1" smtClean="0">
                <a:solidFill>
                  <a:schemeClr val="bg1"/>
                </a:solidFill>
              </a:rPr>
              <a:t>kogun</a:t>
            </a:r>
            <a:r>
              <a:rPr lang="en-US" sz="1800" b="1" dirty="0" smtClean="0">
                <a:solidFill>
                  <a:schemeClr val="bg1"/>
                </a:solidFill>
              </a:rPr>
              <a:t> yin </a:t>
            </a:r>
            <a:r>
              <a:rPr lang="en-US" sz="1800" b="1" dirty="0" err="1" smtClean="0">
                <a:solidFill>
                  <a:schemeClr val="bg1"/>
                </a:solidFill>
              </a:rPr>
              <a:t>sese</a:t>
            </a:r>
            <a:r>
              <a:rPr lang="en-US" sz="1800" b="1" dirty="0" smtClean="0">
                <a:solidFill>
                  <a:schemeClr val="bg1"/>
                </a:solidFill>
              </a:rPr>
              <a:t> re   Se </a:t>
            </a:r>
            <a:r>
              <a:rPr lang="en-US" sz="1800" b="1" dirty="0" err="1" smtClean="0">
                <a:solidFill>
                  <a:schemeClr val="bg1"/>
                </a:solidFill>
              </a:rPr>
              <a:t>l’oba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5. </a:t>
            </a:r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gbogbo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orile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ede</a:t>
            </a:r>
            <a:r>
              <a:rPr lang="en-US" sz="1800" b="1" dirty="0" smtClean="0">
                <a:solidFill>
                  <a:schemeClr val="bg1"/>
                </a:solidFill>
              </a:rPr>
              <a:t>   Ni </a:t>
            </a:r>
            <a:r>
              <a:rPr lang="en-US" sz="1800" b="1" dirty="0" err="1" smtClean="0">
                <a:solidFill>
                  <a:schemeClr val="bg1"/>
                </a:solidFill>
              </a:rPr>
              <a:t>gbogbo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agbaye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won </a:t>
            </a:r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, “</a:t>
            </a:r>
            <a:r>
              <a:rPr lang="en-US" sz="1800" b="1" dirty="0" err="1" smtClean="0">
                <a:solidFill>
                  <a:schemeClr val="bg1"/>
                </a:solidFill>
              </a:rPr>
              <a:t>kabiyesile</a:t>
            </a:r>
            <a:r>
              <a:rPr lang="en-US" sz="1800" b="1" dirty="0" smtClean="0">
                <a:solidFill>
                  <a:schemeClr val="bg1"/>
                </a:solidFill>
              </a:rPr>
              <a:t>   Se </a:t>
            </a:r>
            <a:r>
              <a:rPr lang="en-US" sz="1800" b="1" dirty="0" err="1" smtClean="0">
                <a:solidFill>
                  <a:schemeClr val="bg1"/>
                </a:solidFill>
              </a:rPr>
              <a:t>l’oba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6. A bale </a:t>
            </a:r>
            <a:r>
              <a:rPr lang="en-US" sz="1800" b="1" dirty="0" err="1" smtClean="0">
                <a:solidFill>
                  <a:schemeClr val="bg1"/>
                </a:solidFill>
              </a:rPr>
              <a:t>pe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l’awon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t’orun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Lati</a:t>
            </a:r>
            <a:r>
              <a:rPr lang="en-US" sz="1800" b="1" dirty="0" smtClean="0">
                <a:solidFill>
                  <a:schemeClr val="bg1"/>
                </a:solidFill>
              </a:rPr>
              <a:t> ma juba re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</a:rPr>
              <a:t>K’a</a:t>
            </a:r>
            <a:r>
              <a:rPr lang="en-US" sz="1800" b="1" dirty="0" smtClean="0">
                <a:solidFill>
                  <a:schemeClr val="bg1"/>
                </a:solidFill>
              </a:rPr>
              <a:t> bale </a:t>
            </a:r>
            <a:r>
              <a:rPr lang="en-US" sz="1800" b="1" dirty="0" err="1" smtClean="0">
                <a:solidFill>
                  <a:schemeClr val="bg1"/>
                </a:solidFill>
              </a:rPr>
              <a:t>jo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jumo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korin</a:t>
            </a:r>
            <a:r>
              <a:rPr lang="en-US" sz="1800" b="1" dirty="0" smtClean="0">
                <a:solidFill>
                  <a:schemeClr val="bg1"/>
                </a:solidFill>
              </a:rPr>
              <a:t>   Se </a:t>
            </a:r>
            <a:r>
              <a:rPr lang="en-US" sz="1800" b="1" dirty="0" err="1" smtClean="0">
                <a:solidFill>
                  <a:schemeClr val="bg1"/>
                </a:solidFill>
              </a:rPr>
              <a:t>l’oba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oba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130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Gbo Aye Gbe Jesu Ga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Gbo Aye Gbe Jesu Ga</dc:title>
  <dc:creator>mary</dc:creator>
  <cp:lastModifiedBy>mary</cp:lastModifiedBy>
  <cp:revision>5</cp:revision>
  <dcterms:created xsi:type="dcterms:W3CDTF">2020-05-05T16:26:53Z</dcterms:created>
  <dcterms:modified xsi:type="dcterms:W3CDTF">2020-05-05T17:22:44Z</dcterms:modified>
</cp:coreProperties>
</file>