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8CF1A-C1F7-45FF-B38E-5C40AD54D25B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B8D80-C63C-48BA-A6CC-F53D98BEF8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bat'alafia b'odo nsan s'on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12768" cy="476673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Gbat'alafia b'odo nsan s'ona mi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548680"/>
            <a:ext cx="3240360" cy="576064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Gbat'alafia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b'odo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           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pokipo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nwipe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Egbe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O </a:t>
            </a:r>
            <a:r>
              <a:rPr lang="en-US" sz="1600" b="1" dirty="0" err="1" smtClean="0">
                <a:solidFill>
                  <a:srgbClr val="FF0000"/>
                </a:solidFill>
              </a:rPr>
              <a:t>dara</a:t>
            </a:r>
            <a:r>
              <a:rPr lang="en-US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</a:rPr>
              <a:t>O </a:t>
            </a:r>
            <a:r>
              <a:rPr lang="en-US" sz="1600" b="1" dirty="0" err="1" smtClean="0">
                <a:solidFill>
                  <a:srgbClr val="FF0000"/>
                </a:solidFill>
              </a:rPr>
              <a:t>dara</a:t>
            </a:r>
            <a:r>
              <a:rPr lang="en-US" sz="1600" b="1" dirty="0" smtClean="0">
                <a:solidFill>
                  <a:srgbClr val="FF0000"/>
                </a:solidFill>
              </a:rPr>
              <a:t>) </a:t>
            </a:r>
            <a:r>
              <a:rPr lang="en-US" sz="1600" b="1" dirty="0" err="1" smtClean="0">
                <a:solidFill>
                  <a:srgbClr val="FF0000"/>
                </a:solidFill>
              </a:rPr>
              <a:t>f'okan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mi(</a:t>
            </a:r>
            <a:r>
              <a:rPr lang="en-US" sz="1600" b="1" dirty="0" err="1" smtClean="0">
                <a:solidFill>
                  <a:srgbClr val="FF0000"/>
                </a:solidFill>
              </a:rPr>
              <a:t>f'okan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mi) O </a:t>
            </a:r>
            <a:r>
              <a:rPr lang="en-US" sz="1600" b="1" dirty="0" err="1" smtClean="0">
                <a:solidFill>
                  <a:srgbClr val="FF0000"/>
                </a:solidFill>
              </a:rPr>
              <a:t>dara</a:t>
            </a:r>
            <a:r>
              <a:rPr lang="en-US" sz="1600" b="1" dirty="0" smtClean="0">
                <a:solidFill>
                  <a:srgbClr val="FF0000"/>
                </a:solidFill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</a:rPr>
              <a:t>dara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f'okan</a:t>
            </a:r>
            <a:r>
              <a:rPr lang="en-US" sz="1600" b="1" dirty="0" smtClean="0">
                <a:solidFill>
                  <a:srgbClr val="FF0000"/>
                </a:solidFill>
              </a:rPr>
              <a:t> mi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idanwo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           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s'akoso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ranlowo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mu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                        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m'agbelebu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Yin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jek'ere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igbagbo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K'awosanma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T'ipe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sokale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Be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121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Gbat'alafia b'odo nsan s'ona 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Gb' Alafia Mba Mi Lo Bi Isan Odo</dc:title>
  <dc:creator>mary</dc:creator>
  <cp:lastModifiedBy>mary</cp:lastModifiedBy>
  <cp:revision>7</cp:revision>
  <dcterms:created xsi:type="dcterms:W3CDTF">2020-05-01T18:27:11Z</dcterms:created>
  <dcterms:modified xsi:type="dcterms:W3CDTF">2020-05-03T17:43:39Z</dcterms:modified>
</cp:coreProperties>
</file>