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137D3-E50E-48B7-86B2-E16DD521129F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E542-8FD6-4EAA-B7B7-0DBF0375C0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137D3-E50E-48B7-86B2-E16DD521129F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E542-8FD6-4EAA-B7B7-0DBF0375C0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137D3-E50E-48B7-86B2-E16DD521129F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E542-8FD6-4EAA-B7B7-0DBF0375C0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137D3-E50E-48B7-86B2-E16DD521129F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E542-8FD6-4EAA-B7B7-0DBF0375C0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137D3-E50E-48B7-86B2-E16DD521129F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E542-8FD6-4EAA-B7B7-0DBF0375C0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137D3-E50E-48B7-86B2-E16DD521129F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E542-8FD6-4EAA-B7B7-0DBF0375C0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137D3-E50E-48B7-86B2-E16DD521129F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E542-8FD6-4EAA-B7B7-0DBF0375C0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137D3-E50E-48B7-86B2-E16DD521129F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E542-8FD6-4EAA-B7B7-0DBF0375C0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137D3-E50E-48B7-86B2-E16DD521129F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E542-8FD6-4EAA-B7B7-0DBF0375C0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137D3-E50E-48B7-86B2-E16DD521129F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E542-8FD6-4EAA-B7B7-0DBF0375C0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137D3-E50E-48B7-86B2-E16DD521129F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E542-8FD6-4EAA-B7B7-0DBF0375C0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137D3-E50E-48B7-86B2-E16DD521129F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0E542-8FD6-4EAA-B7B7-0DBF0375C04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ift up your heads, ye mighty gates1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apuramu Lapangkanl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88640"/>
            <a:ext cx="5616624" cy="404664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Gapuramu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Lapangkanlah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980728"/>
            <a:ext cx="8604448" cy="4752528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Gapuramu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lapangkanlah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menyambut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Raja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Sang Maharaja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semesta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Jurus'lamat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Sejahtera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dibawahNya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meriah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nyanyilah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"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Terpuji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Penebus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Gembala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kudus."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adil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hukumNya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rahmat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lambang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MahkotaNya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kudus,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keretaNya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lembut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Berakhirlah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keluh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kesah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meriah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soraklah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"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Terpuji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Penebus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Penolong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kudus.“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Selamat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berbahagia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neg'ri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memilikiNya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Selamat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rendah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sudah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dimasukiNya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Surya 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dib'riNya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nikmat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Terpuji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Penebus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Pelipur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kudus.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Gapuramu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lapangkanlah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hatimu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rumahNya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lambaikan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daun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tanganmu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menyongsong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Raja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Agungmu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Jurus'lamat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dekat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membawa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Terpuji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Penebus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Pendamai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kudus.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Jurus'lamatku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kubuka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bagiMu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masuk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pengasihanMu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henti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Kudus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jadikanlah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Penunjuk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NamaMu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Penebus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terpujilah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terus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168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Gapuramu Lapangkanlah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Gapuramu Lapangkanlah</dc:title>
  <dc:creator>mary</dc:creator>
  <cp:lastModifiedBy>mary</cp:lastModifiedBy>
  <cp:revision>9</cp:revision>
  <dcterms:created xsi:type="dcterms:W3CDTF">2020-05-08T15:43:02Z</dcterms:created>
  <dcterms:modified xsi:type="dcterms:W3CDTF">2020-05-08T17:43:17Z</dcterms:modified>
</cp:coreProperties>
</file>