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ADB2-7683-4A0F-A541-8AD7E71E67FA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84D-C7F5-4A2E-9DC5-DBCAFFF458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사랑해요 목소리 높여2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u Te Amo, Ó De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0"/>
            <a:ext cx="4176464" cy="43204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Eu Te Amo, Ó Deus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4104456" cy="1584176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 te amo ó Deus, ergo meu louvor.</a:t>
            </a:r>
          </a:p>
          <a:p>
            <a:pPr algn="l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Minh'alma vem te adorar, Senhor.</a:t>
            </a:r>
          </a:p>
          <a:p>
            <a:pPr algn="l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Aceita, pois, este meu louvor,</a:t>
            </a:r>
          </a:p>
          <a:p>
            <a:pPr algn="l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Como gratidão por teu grande amor.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Eu Te Amo, Ó Deus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Te Amo, Ó Deus</dc:title>
  <dc:creator>mary</dc:creator>
  <cp:lastModifiedBy>mary</cp:lastModifiedBy>
  <cp:revision>5</cp:revision>
  <dcterms:created xsi:type="dcterms:W3CDTF">2020-05-19T19:30:42Z</dcterms:created>
  <dcterms:modified xsi:type="dcterms:W3CDTF">2020-05-20T18:19:58Z</dcterms:modified>
</cp:coreProperties>
</file>