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D294A-3005-4332-A6A0-162355D1580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414E0-492D-4952-883D-81D4461CE9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시간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209800" y="1143000"/>
            <a:ext cx="6743700" cy="55405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son tem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332656"/>
            <a:ext cx="3384376" cy="578495"/>
          </a:xfrm>
        </p:spPr>
        <p:txBody>
          <a:bodyPr>
            <a:noAutofit/>
          </a:bodyPr>
          <a:lstStyle/>
          <a:p>
            <a:r>
              <a:rPr lang="en-US" b="1" dirty="0" smtClean="0"/>
              <a:t>En son temps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4752528" cy="4824536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En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temps, en Son temps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que Dieu fait est parfait, en Son temps.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 Jésus je Te prie,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Montre-moi que dans ma vie,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fais tout ce que Tu dis,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Ton temps.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En Ton temps, en Ton temps,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que Tu fais est parfait en Ton temps.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Seigneur, prends toute ma vie,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Qu’elle soit dès aujourd’hui,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 toi une mélodie,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Ton temps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son temps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Dieu est là</dc:title>
  <dc:creator>mary</dc:creator>
  <cp:lastModifiedBy>mary</cp:lastModifiedBy>
  <cp:revision>8</cp:revision>
  <dcterms:created xsi:type="dcterms:W3CDTF">2020-05-26T14:42:23Z</dcterms:created>
  <dcterms:modified xsi:type="dcterms:W3CDTF">2020-05-27T18:49:03Z</dcterms:modified>
</cp:coreProperties>
</file>