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8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954-2EAE-4295-8187-918731ADEA5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D620F-26B5-4E6E-B338-4C0DE7606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Jésus 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952328" cy="40466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Jésus seul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7272808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Jésus seul est mon espoir, Lui, ma lumière, ma force, mon chant,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Pierre angulaire, solide rempart, Même quand l’orage devient violent.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quel amour ! Oh, quelle paix ! Les luttes cessent, la peur se tait.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réconfort, mon plus grand bien, Dans l’amour du Christ je me tiens.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Jésus seul, Dieu s’est fait chair, Dans un enfant, oh, quel mystère 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don d’amour, de sainteté, Haï par ceux qu’il vint sauver.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Jusqu’à la croix il s’est livré, Sur lui la colère est tombée.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mes péchés, il les a pris ; Par la mort de Jésus je vis. 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Là, dans la tombe, il reposait, Lumière vaincue par les ténèbres.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jour glorieux ! Il apparaît,  D’entre les morts il se relève.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sur ma vie, par sa victoire, Le péché perd tout son pouvoir.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à moi, je suis à lui, Racheté par le sang du Christ.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vis en paix, je meurs sans crainte, Gardé par la puissance du Christ.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premier cri au dernier souffle, Jésus est maître de ma vie.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plans des hommes ou du malin Ne peuvent m’arracher de sa main.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qu’il revienne ou me rappelle, Par la force du Christ je tiendrai.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320" y="47667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254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Jésus seul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Jésus seul</dc:title>
  <dc:creator>mary</dc:creator>
  <cp:lastModifiedBy>mary</cp:lastModifiedBy>
  <cp:revision>8</cp:revision>
  <dcterms:created xsi:type="dcterms:W3CDTF">2020-05-09T18:01:12Z</dcterms:created>
  <dcterms:modified xsi:type="dcterms:W3CDTF">2020-05-11T15:47:55Z</dcterms:modified>
</cp:coreProperties>
</file>