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264F-C688-41B9-A1EA-A533FA6CDB7C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3CDEE-B686-47F3-9046-EA74FE9C34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시간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22563" y="1772816"/>
            <a:ext cx="5897245" cy="4845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Su Tiem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476672"/>
            <a:ext cx="2952328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Su </a:t>
            </a:r>
            <a:r>
              <a:rPr lang="en-US" b="1" dirty="0" err="1" smtClean="0"/>
              <a:t>Tiempo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5328592" cy="432048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Su hora, en Su momento</a:t>
            </a:r>
            <a:b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hará todas las cosas a Su tiempo</a:t>
            </a:r>
            <a:b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así me enseñará                                           que sus promesas cumplirá</a:t>
            </a:r>
            <a:b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su hora, en su momento y a su tiempo</a:t>
            </a:r>
          </a:p>
          <a:p>
            <a:pPr algn="l"/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s-ES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Su hora, en Su momento</a:t>
            </a:r>
            <a:b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hará todas las cosas a Su tiempo</a:t>
            </a:r>
            <a:b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mi vida yo pondré                                     en sus manos para que</a:t>
            </a:r>
            <a:b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suene su canción en mí a su tiempo    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Su Tiempo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 Tiempo</dc:title>
  <dc:creator>mary</dc:creator>
  <cp:lastModifiedBy>mary</cp:lastModifiedBy>
  <cp:revision>10</cp:revision>
  <dcterms:created xsi:type="dcterms:W3CDTF">2018-04-30T20:56:29Z</dcterms:created>
  <dcterms:modified xsi:type="dcterms:W3CDTF">2020-05-26T15:27:26Z</dcterms:modified>
</cp:coreProperties>
</file>