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860A2-245E-460A-82E4-56CED2D21728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EB20-69B8-4478-ACF9-163F961620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avens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름다운 본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384376" cy="506487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아름다운 </a:t>
            </a:r>
            <a:r>
              <a:rPr lang="ko-KR" altLang="en-US" b="1" dirty="0"/>
              <a:t>본향</a:t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616624" cy="5688632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아름다운 본향 천국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바라보며  새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노래 함께 부르세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무궁한 세월이 거기 흘러갈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때 고난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풍파가 일지 않네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고난 풍파가 일지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않네 무궁한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세월이 거기 흘러갈 때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고난 풍파가 일지 않네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맑은 수정 같은 아름다운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본향  나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꿈속에서 그리니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눈앞에 나타난 아름다운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도성  찬란한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 모습 보이네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찬란한 그 모습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보이네  눈앞에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보이는 아름다운 도성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찬란한 그 모습 보이네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우리들을 위해 예비하신 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집  주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예수께서 계신 곳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왕의 왕 되신 주 우리 쓸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면류관  손에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들고서 기다리네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손에 들고서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기다리네  왕의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왕 되신 주 우리 쓸 면류관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손에 들고서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기다리네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모든 슬픔 고통 벗어버린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후에  나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영원토록 살겠네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거문고 들고서 함께 찬송할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때  우리가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서로 만나겠네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우리가 서로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만나겠네  거문고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들고서 함께 찬송할 때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우리가 서로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만나겠네 아멘</a:t>
            </a:r>
            <a:endParaRPr lang="ko-KR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아름다운 본향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아름다운 본향</dc:title>
  <dc:creator>mary</dc:creator>
  <cp:lastModifiedBy>mary</cp:lastModifiedBy>
  <cp:revision>4</cp:revision>
  <dcterms:created xsi:type="dcterms:W3CDTF">2020-04-02T18:11:52Z</dcterms:created>
  <dcterms:modified xsi:type="dcterms:W3CDTF">2020-04-02T20:02:49Z</dcterms:modified>
</cp:coreProperties>
</file>