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459EB-F338-45B1-AB9A-AAB58B42895B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FADF-6A0D-447D-A23C-09D6EFFC71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靠主耶穌必得勝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62068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靠主耶穌必得勝 </a:t>
            </a:r>
            <a:br>
              <a:rPr lang="zh-TW" alt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5328592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我曾聽過這故事，榮耀救主來世間，祂在加略山舍生命，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為要拯救罪人，我聽說祂受痛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苦，祂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的寶血能洗罪，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我悔改來到祂面前，從此就得勝利。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靠主耶穌必得勝，我救主常扶助，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祂召我又救我，用祂贖罪寶血，祂愛了我又召我，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要全身心獻給祂，主領我得勝利，靠寶血勝惡魔。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我曾聽過主耶穌，醫治疾病赦免罪，祂使腐腿能夠行走，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使瞎眼能看見，我呼叫說：「主耶穌，求你醫治我心靈」，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祂聽見我的禱告，祂賜給我勝利。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我曾聽過在天上，有個榮耀的居所，就是我為我所預備，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碧玉城黃金街，有眾天使在歌唱，歌唱救贖的故事，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將來有一天，我也要，高唱得勝凱歌。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255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靠主耶穌必得勝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靠主耶穌得勝</dc:title>
  <dc:creator>mary</dc:creator>
  <cp:lastModifiedBy>mary</cp:lastModifiedBy>
  <cp:revision>5</cp:revision>
  <dcterms:created xsi:type="dcterms:W3CDTF">2020-04-18T22:14:02Z</dcterms:created>
  <dcterms:modified xsi:type="dcterms:W3CDTF">2020-04-19T18:17:59Z</dcterms:modified>
</cp:coreProperties>
</file>