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711-D83F-4EB4-A1C6-55AC0CAC5A10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E8600-8D4A-484A-9996-70B22829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711-D83F-4EB4-A1C6-55AC0CAC5A10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E8600-8D4A-484A-9996-70B22829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711-D83F-4EB4-A1C6-55AC0CAC5A10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E8600-8D4A-484A-9996-70B22829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711-D83F-4EB4-A1C6-55AC0CAC5A10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E8600-8D4A-484A-9996-70B22829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711-D83F-4EB4-A1C6-55AC0CAC5A10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E8600-8D4A-484A-9996-70B22829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711-D83F-4EB4-A1C6-55AC0CAC5A10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E8600-8D4A-484A-9996-70B22829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711-D83F-4EB4-A1C6-55AC0CAC5A10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E8600-8D4A-484A-9996-70B22829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711-D83F-4EB4-A1C6-55AC0CAC5A10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E8600-8D4A-484A-9996-70B22829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711-D83F-4EB4-A1C6-55AC0CAC5A10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E8600-8D4A-484A-9996-70B22829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711-D83F-4EB4-A1C6-55AC0CAC5A10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E8600-8D4A-484A-9996-70B22829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711-D83F-4EB4-A1C6-55AC0CAC5A10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E8600-8D4A-484A-9996-70B22829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41711-D83F-4EB4-A1C6-55AC0CAC5A10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E8600-8D4A-484A-9996-70B22829EE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Praise Thee, O God, our Redeemer, Creator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讚美救主真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3456384" cy="578495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讚</a:t>
            </a:r>
            <a:r>
              <a:rPr lang="zh-TW" altLang="en-US" b="1" dirty="0"/>
              <a:t>美救主真神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3600400" cy="525658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讚美我救主，創造一切的真神，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衷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心感激，熱忱的向祢獻呈；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將一切奉獻，屈膝在你面前，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願歡欣稱頌，以祢名為聖。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虔誠的敬拜，稱頌我們的父神，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蒙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祢引導，經過風暴的人生；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危險來侵襲，主永不把我棄，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祢以大能幫助，使我永得勝。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齊向天上神，眾口同心的讚美，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誠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實敬拜，歡樂歌聲達天庭；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在身旁護我，大能膀臂助我，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美我的救主，讚美永不停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162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讚美救主真神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讚美救主真神</dc:title>
  <dc:creator>mary</dc:creator>
  <cp:lastModifiedBy>mary</cp:lastModifiedBy>
  <cp:revision>4</cp:revision>
  <dcterms:created xsi:type="dcterms:W3CDTF">2020-03-07T14:29:51Z</dcterms:created>
  <dcterms:modified xsi:type="dcterms:W3CDTF">2020-04-07T19:42:16Z</dcterms:modified>
</cp:coreProperties>
</file>